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3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874F3D-10EB-4435-8B00-C312847D8DC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7D94F321-77B0-4090-A445-357FAF1ABF40}">
      <dgm:prSet phldrT="[Text]"/>
      <dgm:spPr/>
      <dgm:t>
        <a:bodyPr/>
        <a:lstStyle/>
        <a:p>
          <a:r>
            <a:rPr lang="id-ID" dirty="0" smtClean="0"/>
            <a:t>Proses berkelanjutan sepanjang kehidupan bisnis dan harus selalu up to date mengikuti perubahan yang ada</a:t>
          </a:r>
          <a:endParaRPr lang="id-ID" dirty="0"/>
        </a:p>
      </dgm:t>
    </dgm:pt>
    <dgm:pt modelId="{1ECF0453-AC23-464D-ADAC-C15D3600B58F}" type="parTrans" cxnId="{FC07D566-0579-4D09-9667-5E77326A1907}">
      <dgm:prSet/>
      <dgm:spPr/>
      <dgm:t>
        <a:bodyPr/>
        <a:lstStyle/>
        <a:p>
          <a:endParaRPr lang="id-ID"/>
        </a:p>
      </dgm:t>
    </dgm:pt>
    <dgm:pt modelId="{EC6C4BCE-2B5B-4ACF-A9BC-AF395130ABA0}" type="sibTrans" cxnId="{FC07D566-0579-4D09-9667-5E77326A1907}">
      <dgm:prSet/>
      <dgm:spPr/>
      <dgm:t>
        <a:bodyPr/>
        <a:lstStyle/>
        <a:p>
          <a:endParaRPr lang="id-ID"/>
        </a:p>
      </dgm:t>
    </dgm:pt>
    <dgm:pt modelId="{E41DA81B-B4EB-4E2A-97D4-D7B5718DAD00}" type="pres">
      <dgm:prSet presAssocID="{43874F3D-10EB-4435-8B00-C312847D8DC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4274F31-020A-4981-9BCD-4E603EF32719}" type="pres">
      <dgm:prSet presAssocID="{7D94F321-77B0-4090-A445-357FAF1ABF40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FA1F7B6-16B5-4A85-A975-B22BB8D491DB}" type="presOf" srcId="{43874F3D-10EB-4435-8B00-C312847D8DCE}" destId="{E41DA81B-B4EB-4E2A-97D4-D7B5718DAD00}" srcOrd="0" destOrd="0" presId="urn:microsoft.com/office/officeart/2005/8/layout/default"/>
    <dgm:cxn modelId="{EE7BE08D-6457-459A-B428-BCA0337A54D2}" type="presOf" srcId="{7D94F321-77B0-4090-A445-357FAF1ABF40}" destId="{74274F31-020A-4981-9BCD-4E603EF32719}" srcOrd="0" destOrd="0" presId="urn:microsoft.com/office/officeart/2005/8/layout/default"/>
    <dgm:cxn modelId="{FC07D566-0579-4D09-9667-5E77326A1907}" srcId="{43874F3D-10EB-4435-8B00-C312847D8DCE}" destId="{7D94F321-77B0-4090-A445-357FAF1ABF40}" srcOrd="0" destOrd="0" parTransId="{1ECF0453-AC23-464D-ADAC-C15D3600B58F}" sibTransId="{EC6C4BCE-2B5B-4ACF-A9BC-AF395130ABA0}"/>
    <dgm:cxn modelId="{A754519D-9345-4728-B1A1-F93B37D9562A}" type="presParOf" srcId="{E41DA81B-B4EB-4E2A-97D4-D7B5718DAD00}" destId="{74274F31-020A-4981-9BCD-4E603EF3271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179B733-32B3-4825-B17D-B3F744301B61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0EC25F51-6EA4-4025-9B84-BB22E85F2A84}">
      <dgm:prSet phldrT="[Text]"/>
      <dgm:spPr/>
      <dgm:t>
        <a:bodyPr/>
        <a:lstStyle/>
        <a:p>
          <a:r>
            <a:rPr lang="id-ID" dirty="0" smtClean="0"/>
            <a:t>Market Penetration</a:t>
          </a:r>
          <a:endParaRPr lang="id-ID" dirty="0"/>
        </a:p>
      </dgm:t>
    </dgm:pt>
    <dgm:pt modelId="{A47C644C-A9AC-4409-B3C5-11C22C838C2A}" type="parTrans" cxnId="{95860FAF-D8F8-407B-8F02-76A69735E1CE}">
      <dgm:prSet/>
      <dgm:spPr/>
      <dgm:t>
        <a:bodyPr/>
        <a:lstStyle/>
        <a:p>
          <a:endParaRPr lang="id-ID"/>
        </a:p>
      </dgm:t>
    </dgm:pt>
    <dgm:pt modelId="{F9BB04D8-4332-4B35-BA5A-63D9295697A9}" type="sibTrans" cxnId="{95860FAF-D8F8-407B-8F02-76A69735E1CE}">
      <dgm:prSet/>
      <dgm:spPr/>
      <dgm:t>
        <a:bodyPr/>
        <a:lstStyle/>
        <a:p>
          <a:endParaRPr lang="id-ID"/>
        </a:p>
      </dgm:t>
    </dgm:pt>
    <dgm:pt modelId="{A8835C83-7139-474A-8A47-0D873F1819F2}">
      <dgm:prSet phldrT="[Text]"/>
      <dgm:spPr/>
      <dgm:t>
        <a:bodyPr/>
        <a:lstStyle/>
        <a:p>
          <a:r>
            <a:rPr lang="id-ID" dirty="0" smtClean="0"/>
            <a:t>Market Development</a:t>
          </a:r>
          <a:endParaRPr lang="id-ID" dirty="0"/>
        </a:p>
      </dgm:t>
    </dgm:pt>
    <dgm:pt modelId="{655A1B2E-536F-416C-949B-841B42DDB89D}" type="parTrans" cxnId="{FA8E7D27-3AE0-4AE8-BD5D-EAD2EC99BA95}">
      <dgm:prSet/>
      <dgm:spPr/>
      <dgm:t>
        <a:bodyPr/>
        <a:lstStyle/>
        <a:p>
          <a:endParaRPr lang="id-ID"/>
        </a:p>
      </dgm:t>
    </dgm:pt>
    <dgm:pt modelId="{9F33EBFC-758F-4589-BC18-C3CD17C075F2}" type="sibTrans" cxnId="{FA8E7D27-3AE0-4AE8-BD5D-EAD2EC99BA95}">
      <dgm:prSet/>
      <dgm:spPr/>
      <dgm:t>
        <a:bodyPr/>
        <a:lstStyle/>
        <a:p>
          <a:endParaRPr lang="id-ID"/>
        </a:p>
      </dgm:t>
    </dgm:pt>
    <dgm:pt modelId="{7B8AD818-2ABE-4D0F-8B4B-890B66B8B490}">
      <dgm:prSet phldrT="[Text]"/>
      <dgm:spPr/>
      <dgm:t>
        <a:bodyPr/>
        <a:lstStyle/>
        <a:p>
          <a:r>
            <a:rPr lang="id-ID" dirty="0" smtClean="0"/>
            <a:t>Product Development</a:t>
          </a:r>
          <a:endParaRPr lang="id-ID" dirty="0"/>
        </a:p>
      </dgm:t>
    </dgm:pt>
    <dgm:pt modelId="{984653B8-461E-4B6B-BF20-B13B0FF76172}" type="parTrans" cxnId="{542C04A9-39AD-4ED1-8F4B-93D4D6EFFD55}">
      <dgm:prSet/>
      <dgm:spPr/>
      <dgm:t>
        <a:bodyPr/>
        <a:lstStyle/>
        <a:p>
          <a:endParaRPr lang="id-ID"/>
        </a:p>
      </dgm:t>
    </dgm:pt>
    <dgm:pt modelId="{B4F7752E-CFD3-4BFC-83E7-89B6071DCE55}" type="sibTrans" cxnId="{542C04A9-39AD-4ED1-8F4B-93D4D6EFFD55}">
      <dgm:prSet/>
      <dgm:spPr/>
      <dgm:t>
        <a:bodyPr/>
        <a:lstStyle/>
        <a:p>
          <a:endParaRPr lang="id-ID"/>
        </a:p>
      </dgm:t>
    </dgm:pt>
    <dgm:pt modelId="{280AF07C-3D63-441B-BEB3-E5D2AADBDA6F}">
      <dgm:prSet phldrT="[Text]"/>
      <dgm:spPr/>
      <dgm:t>
        <a:bodyPr/>
        <a:lstStyle/>
        <a:p>
          <a:r>
            <a:rPr lang="id-ID" dirty="0" smtClean="0"/>
            <a:t>Diversifikation</a:t>
          </a:r>
          <a:endParaRPr lang="id-ID" dirty="0"/>
        </a:p>
      </dgm:t>
    </dgm:pt>
    <dgm:pt modelId="{836F5758-B417-4321-9002-528CE7288FE1}" type="parTrans" cxnId="{507EC674-9C78-463C-9E2C-49E04A6F03B2}">
      <dgm:prSet/>
      <dgm:spPr/>
      <dgm:t>
        <a:bodyPr/>
        <a:lstStyle/>
        <a:p>
          <a:endParaRPr lang="id-ID"/>
        </a:p>
      </dgm:t>
    </dgm:pt>
    <dgm:pt modelId="{45B761E9-5E4F-49BB-B071-7E345A781C82}" type="sibTrans" cxnId="{507EC674-9C78-463C-9E2C-49E04A6F03B2}">
      <dgm:prSet/>
      <dgm:spPr/>
      <dgm:t>
        <a:bodyPr/>
        <a:lstStyle/>
        <a:p>
          <a:endParaRPr lang="id-ID"/>
        </a:p>
      </dgm:t>
    </dgm:pt>
    <dgm:pt modelId="{F07BC172-B49B-48B1-9B96-FA6B4AA391F3}" type="pres">
      <dgm:prSet presAssocID="{0179B733-32B3-4825-B17D-B3F744301B6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1FDBF35-AEAF-4B28-B3B4-FBC8DD6F8DE3}" type="pres">
      <dgm:prSet presAssocID="{0EC25F51-6EA4-4025-9B84-BB22E85F2A8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FD45DA5-0ACD-469E-9279-975B01869802}" type="pres">
      <dgm:prSet presAssocID="{F9BB04D8-4332-4B35-BA5A-63D9295697A9}" presName="sibTrans" presStyleCnt="0"/>
      <dgm:spPr/>
    </dgm:pt>
    <dgm:pt modelId="{A656080D-4EB5-4D90-9A36-84959B70556A}" type="pres">
      <dgm:prSet presAssocID="{A8835C83-7139-474A-8A47-0D873F1819F2}" presName="node" presStyleLbl="node1" presStyleIdx="1" presStyleCnt="4" custLinFactNeighborX="-96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A152901-EA21-4137-A647-D05959D9C3EB}" type="pres">
      <dgm:prSet presAssocID="{9F33EBFC-758F-4589-BC18-C3CD17C075F2}" presName="sibTrans" presStyleCnt="0"/>
      <dgm:spPr/>
    </dgm:pt>
    <dgm:pt modelId="{C156D70F-9A0C-4D33-B7E4-04B19B1D2B67}" type="pres">
      <dgm:prSet presAssocID="{7B8AD818-2ABE-4D0F-8B4B-890B66B8B490}" presName="node" presStyleLbl="node1" presStyleIdx="2" presStyleCnt="4" custLinFactNeighborY="-1612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8801F22-57CD-45BA-9BD2-C64D4EE2DC16}" type="pres">
      <dgm:prSet presAssocID="{B4F7752E-CFD3-4BFC-83E7-89B6071DCE55}" presName="sibTrans" presStyleCnt="0"/>
      <dgm:spPr/>
    </dgm:pt>
    <dgm:pt modelId="{4F57B37A-7220-48E7-B009-1FDF3CF164DC}" type="pres">
      <dgm:prSet presAssocID="{280AF07C-3D63-441B-BEB3-E5D2AADBDA6F}" presName="node" presStyleLbl="node1" presStyleIdx="3" presStyleCnt="4" custLinFactNeighborX="-9683" custLinFactNeighborY="-1612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542C04A9-39AD-4ED1-8F4B-93D4D6EFFD55}" srcId="{0179B733-32B3-4825-B17D-B3F744301B61}" destId="{7B8AD818-2ABE-4D0F-8B4B-890B66B8B490}" srcOrd="2" destOrd="0" parTransId="{984653B8-461E-4B6B-BF20-B13B0FF76172}" sibTransId="{B4F7752E-CFD3-4BFC-83E7-89B6071DCE55}"/>
    <dgm:cxn modelId="{DADAE8E2-1DD0-47B8-8671-571FED8F6E0A}" type="presOf" srcId="{280AF07C-3D63-441B-BEB3-E5D2AADBDA6F}" destId="{4F57B37A-7220-48E7-B009-1FDF3CF164DC}" srcOrd="0" destOrd="0" presId="urn:microsoft.com/office/officeart/2005/8/layout/default"/>
    <dgm:cxn modelId="{D7A086CC-AADA-438A-A4EC-F30284208339}" type="presOf" srcId="{0EC25F51-6EA4-4025-9B84-BB22E85F2A84}" destId="{71FDBF35-AEAF-4B28-B3B4-FBC8DD6F8DE3}" srcOrd="0" destOrd="0" presId="urn:microsoft.com/office/officeart/2005/8/layout/default"/>
    <dgm:cxn modelId="{FEBD8CB6-5C66-46CF-B1AB-A037B80DD4ED}" type="presOf" srcId="{A8835C83-7139-474A-8A47-0D873F1819F2}" destId="{A656080D-4EB5-4D90-9A36-84959B70556A}" srcOrd="0" destOrd="0" presId="urn:microsoft.com/office/officeart/2005/8/layout/default"/>
    <dgm:cxn modelId="{FA8E7D27-3AE0-4AE8-BD5D-EAD2EC99BA95}" srcId="{0179B733-32B3-4825-B17D-B3F744301B61}" destId="{A8835C83-7139-474A-8A47-0D873F1819F2}" srcOrd="1" destOrd="0" parTransId="{655A1B2E-536F-416C-949B-841B42DDB89D}" sibTransId="{9F33EBFC-758F-4589-BC18-C3CD17C075F2}"/>
    <dgm:cxn modelId="{507EC674-9C78-463C-9E2C-49E04A6F03B2}" srcId="{0179B733-32B3-4825-B17D-B3F744301B61}" destId="{280AF07C-3D63-441B-BEB3-E5D2AADBDA6F}" srcOrd="3" destOrd="0" parTransId="{836F5758-B417-4321-9002-528CE7288FE1}" sibTransId="{45B761E9-5E4F-49BB-B071-7E345A781C82}"/>
    <dgm:cxn modelId="{0A2CA7C2-CEC6-4BC6-B622-E1EEC74BA2D2}" type="presOf" srcId="{7B8AD818-2ABE-4D0F-8B4B-890B66B8B490}" destId="{C156D70F-9A0C-4D33-B7E4-04B19B1D2B67}" srcOrd="0" destOrd="0" presId="urn:microsoft.com/office/officeart/2005/8/layout/default"/>
    <dgm:cxn modelId="{95860FAF-D8F8-407B-8F02-76A69735E1CE}" srcId="{0179B733-32B3-4825-B17D-B3F744301B61}" destId="{0EC25F51-6EA4-4025-9B84-BB22E85F2A84}" srcOrd="0" destOrd="0" parTransId="{A47C644C-A9AC-4409-B3C5-11C22C838C2A}" sibTransId="{F9BB04D8-4332-4B35-BA5A-63D9295697A9}"/>
    <dgm:cxn modelId="{1667C20C-00D6-4C8C-AB05-B585736C46F7}" type="presOf" srcId="{0179B733-32B3-4825-B17D-B3F744301B61}" destId="{F07BC172-B49B-48B1-9B96-FA6B4AA391F3}" srcOrd="0" destOrd="0" presId="urn:microsoft.com/office/officeart/2005/8/layout/default"/>
    <dgm:cxn modelId="{D1DBDE29-EAD3-4F1E-943E-A5738D5A9B6B}" type="presParOf" srcId="{F07BC172-B49B-48B1-9B96-FA6B4AA391F3}" destId="{71FDBF35-AEAF-4B28-B3B4-FBC8DD6F8DE3}" srcOrd="0" destOrd="0" presId="urn:microsoft.com/office/officeart/2005/8/layout/default"/>
    <dgm:cxn modelId="{37E5B367-288E-4F76-9DC4-CA702D421E76}" type="presParOf" srcId="{F07BC172-B49B-48B1-9B96-FA6B4AA391F3}" destId="{5FD45DA5-0ACD-469E-9279-975B01869802}" srcOrd="1" destOrd="0" presId="urn:microsoft.com/office/officeart/2005/8/layout/default"/>
    <dgm:cxn modelId="{42A9696E-350E-4FCF-847F-BB45C45475EA}" type="presParOf" srcId="{F07BC172-B49B-48B1-9B96-FA6B4AA391F3}" destId="{A656080D-4EB5-4D90-9A36-84959B70556A}" srcOrd="2" destOrd="0" presId="urn:microsoft.com/office/officeart/2005/8/layout/default"/>
    <dgm:cxn modelId="{72F90FEF-242D-489A-99E4-FCAD065D582D}" type="presParOf" srcId="{F07BC172-B49B-48B1-9B96-FA6B4AA391F3}" destId="{0A152901-EA21-4137-A647-D05959D9C3EB}" srcOrd="3" destOrd="0" presId="urn:microsoft.com/office/officeart/2005/8/layout/default"/>
    <dgm:cxn modelId="{1F17FCE1-57B4-42AF-9013-7277C003319A}" type="presParOf" srcId="{F07BC172-B49B-48B1-9B96-FA6B4AA391F3}" destId="{C156D70F-9A0C-4D33-B7E4-04B19B1D2B67}" srcOrd="4" destOrd="0" presId="urn:microsoft.com/office/officeart/2005/8/layout/default"/>
    <dgm:cxn modelId="{4C167C42-7135-4B3D-889B-C2C416B47FEA}" type="presParOf" srcId="{F07BC172-B49B-48B1-9B96-FA6B4AA391F3}" destId="{E8801F22-57CD-45BA-9BD2-C64D4EE2DC16}" srcOrd="5" destOrd="0" presId="urn:microsoft.com/office/officeart/2005/8/layout/default"/>
    <dgm:cxn modelId="{A8A499EF-E5EE-4215-AD1E-564D34C5CB51}" type="presParOf" srcId="{F07BC172-B49B-48B1-9B96-FA6B4AA391F3}" destId="{4F57B37A-7220-48E7-B009-1FDF3CF164D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226D20-F871-4FDC-A8BE-AC8BE0F42EA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4E632BC-CA14-4AEB-9896-B14750AA2432}">
      <dgm:prSet phldrT="[Text]" custT="1"/>
      <dgm:spPr/>
      <dgm:t>
        <a:bodyPr/>
        <a:lstStyle/>
        <a:p>
          <a:r>
            <a:rPr lang="id-ID" sz="2000" dirty="0" smtClean="0">
              <a:solidFill>
                <a:schemeClr val="tx1"/>
              </a:solidFill>
            </a:rPr>
            <a:t>Informasi dan analisis pasar, konsumen dan pesaing bahkan advis dari konsultan marketing</a:t>
          </a:r>
          <a:endParaRPr lang="id-ID" sz="2000" dirty="0">
            <a:solidFill>
              <a:schemeClr val="tx1"/>
            </a:solidFill>
          </a:endParaRPr>
        </a:p>
      </dgm:t>
    </dgm:pt>
    <dgm:pt modelId="{A8812D36-A55C-405B-B4EF-DC73307360F3}" type="parTrans" cxnId="{EA2487D2-F736-420F-B4F4-7AF120DC87DE}">
      <dgm:prSet/>
      <dgm:spPr/>
      <dgm:t>
        <a:bodyPr/>
        <a:lstStyle/>
        <a:p>
          <a:endParaRPr lang="id-ID"/>
        </a:p>
      </dgm:t>
    </dgm:pt>
    <dgm:pt modelId="{0F9EAA22-E2A6-4780-8AEE-2801163F0302}" type="sibTrans" cxnId="{EA2487D2-F736-420F-B4F4-7AF120DC87DE}">
      <dgm:prSet/>
      <dgm:spPr/>
      <dgm:t>
        <a:bodyPr/>
        <a:lstStyle/>
        <a:p>
          <a:endParaRPr lang="id-ID"/>
        </a:p>
      </dgm:t>
    </dgm:pt>
    <dgm:pt modelId="{9B710AAD-B0AB-4618-9E5D-899BC56F4E8C}">
      <dgm:prSet phldrT="[Text]" custT="1"/>
      <dgm:spPr/>
      <dgm:t>
        <a:bodyPr/>
        <a:lstStyle/>
        <a:p>
          <a:r>
            <a:rPr lang="id-ID" sz="2000" dirty="0" smtClean="0">
              <a:solidFill>
                <a:schemeClr val="tx1"/>
              </a:solidFill>
            </a:rPr>
            <a:t>Didukung alokasi sumberdaya yang memadai, staff yg memiliki keahlian, komitmen tinggi</a:t>
          </a:r>
          <a:endParaRPr lang="id-ID" sz="2000" dirty="0">
            <a:solidFill>
              <a:schemeClr val="tx1"/>
            </a:solidFill>
          </a:endParaRPr>
        </a:p>
      </dgm:t>
    </dgm:pt>
    <dgm:pt modelId="{AB821E69-EB8D-445E-8072-5B19B94DB744}" type="parTrans" cxnId="{EC12BB76-17B7-444C-B427-36A4B38A9C5F}">
      <dgm:prSet/>
      <dgm:spPr/>
      <dgm:t>
        <a:bodyPr/>
        <a:lstStyle/>
        <a:p>
          <a:endParaRPr lang="id-ID"/>
        </a:p>
      </dgm:t>
    </dgm:pt>
    <dgm:pt modelId="{A73396D0-62BF-486E-A7A3-23CA14DCE410}" type="sibTrans" cxnId="{EC12BB76-17B7-444C-B427-36A4B38A9C5F}">
      <dgm:prSet/>
      <dgm:spPr/>
      <dgm:t>
        <a:bodyPr/>
        <a:lstStyle/>
        <a:p>
          <a:endParaRPr lang="id-ID"/>
        </a:p>
      </dgm:t>
    </dgm:pt>
    <dgm:pt modelId="{8CD90050-FA0A-4C08-BECB-1CAF0372037D}">
      <dgm:prSet phldrT="[Text]" custT="1"/>
      <dgm:spPr/>
      <dgm:t>
        <a:bodyPr/>
        <a:lstStyle/>
        <a:p>
          <a:r>
            <a:rPr lang="id-ID" sz="2400" dirty="0" smtClean="0">
              <a:solidFill>
                <a:schemeClr val="tx1"/>
              </a:solidFill>
            </a:rPr>
            <a:t>Meningkat peluang terhadap pesaing yg lebih berpengalaman dan yang baru muncul</a:t>
          </a:r>
          <a:endParaRPr lang="id-ID" sz="2400" dirty="0">
            <a:solidFill>
              <a:schemeClr val="tx1"/>
            </a:solidFill>
          </a:endParaRPr>
        </a:p>
      </dgm:t>
    </dgm:pt>
    <dgm:pt modelId="{D0FE2409-956A-452E-A2BD-61B7EFA60840}" type="parTrans" cxnId="{A507E9BB-A239-4014-8123-9448C9A43BB3}">
      <dgm:prSet/>
      <dgm:spPr/>
      <dgm:t>
        <a:bodyPr/>
        <a:lstStyle/>
        <a:p>
          <a:endParaRPr lang="id-ID"/>
        </a:p>
      </dgm:t>
    </dgm:pt>
    <dgm:pt modelId="{1178C831-5705-45FB-BD17-FE76B7582995}" type="sibTrans" cxnId="{A507E9BB-A239-4014-8123-9448C9A43BB3}">
      <dgm:prSet/>
      <dgm:spPr/>
      <dgm:t>
        <a:bodyPr/>
        <a:lstStyle/>
        <a:p>
          <a:endParaRPr lang="id-ID"/>
        </a:p>
      </dgm:t>
    </dgm:pt>
    <dgm:pt modelId="{00126176-F8AD-43E4-8A86-045F5317BC41}">
      <dgm:prSet phldrT="[Text]" custT="1"/>
      <dgm:spPr/>
      <dgm:t>
        <a:bodyPr/>
        <a:lstStyle/>
        <a:p>
          <a:r>
            <a:rPr lang="id-ID" sz="2400" dirty="0" smtClean="0">
              <a:solidFill>
                <a:schemeClr val="tx1"/>
              </a:solidFill>
            </a:rPr>
            <a:t>Mengenali dan mengambil tindakan  pada setiap trend dan preferensi konsumen bahwa perusahaan lain mereka abaikan </a:t>
          </a:r>
          <a:endParaRPr lang="id-ID" sz="2400" dirty="0">
            <a:solidFill>
              <a:schemeClr val="tx1"/>
            </a:solidFill>
          </a:endParaRPr>
        </a:p>
      </dgm:t>
    </dgm:pt>
    <dgm:pt modelId="{5ED42510-76CF-4B13-AD0E-DDBA4C0A5713}" type="parTrans" cxnId="{31CAEEED-C0F7-4236-86D8-B489E0823B29}">
      <dgm:prSet/>
      <dgm:spPr/>
      <dgm:t>
        <a:bodyPr/>
        <a:lstStyle/>
        <a:p>
          <a:endParaRPr lang="id-ID"/>
        </a:p>
      </dgm:t>
    </dgm:pt>
    <dgm:pt modelId="{9D3B95EE-4ABF-4726-A7D8-EC5F3C74568F}" type="sibTrans" cxnId="{31CAEEED-C0F7-4236-86D8-B489E0823B29}">
      <dgm:prSet/>
      <dgm:spPr/>
      <dgm:t>
        <a:bodyPr/>
        <a:lstStyle/>
        <a:p>
          <a:endParaRPr lang="id-ID"/>
        </a:p>
      </dgm:t>
    </dgm:pt>
    <dgm:pt modelId="{F10BC284-D83B-4986-AA15-9584F8067640}">
      <dgm:prSet phldrT="[Text]" custT="1"/>
      <dgm:spPr/>
      <dgm:t>
        <a:bodyPr/>
        <a:lstStyle/>
        <a:p>
          <a:r>
            <a:rPr lang="id-ID" sz="2000" dirty="0" smtClean="0">
              <a:solidFill>
                <a:schemeClr val="tx1"/>
              </a:solidFill>
            </a:rPr>
            <a:t>Memungkinkan untuk mengembangkan dan memperluas pilihan kelompok pelanggan setia dan masa depan</a:t>
          </a:r>
          <a:endParaRPr lang="id-ID" sz="2000" dirty="0">
            <a:solidFill>
              <a:schemeClr val="tx1"/>
            </a:solidFill>
          </a:endParaRPr>
        </a:p>
      </dgm:t>
    </dgm:pt>
    <dgm:pt modelId="{6CE8177F-AE8C-4250-B7CE-761A449F46C9}" type="parTrans" cxnId="{C1F565A0-3DA4-4AA2-87D3-8D05829F72EA}">
      <dgm:prSet/>
      <dgm:spPr/>
      <dgm:t>
        <a:bodyPr/>
        <a:lstStyle/>
        <a:p>
          <a:endParaRPr lang="id-ID"/>
        </a:p>
      </dgm:t>
    </dgm:pt>
    <dgm:pt modelId="{F673F8A4-2604-4732-8B26-D101A2976D37}" type="sibTrans" cxnId="{C1F565A0-3DA4-4AA2-87D3-8D05829F72EA}">
      <dgm:prSet/>
      <dgm:spPr/>
      <dgm:t>
        <a:bodyPr/>
        <a:lstStyle/>
        <a:p>
          <a:endParaRPr lang="id-ID"/>
        </a:p>
      </dgm:t>
    </dgm:pt>
    <dgm:pt modelId="{F7A9907F-4973-4858-B890-AC26D72BCE23}">
      <dgm:prSet phldrT="[Text]"/>
      <dgm:spPr/>
      <dgm:t>
        <a:bodyPr/>
        <a:lstStyle/>
        <a:p>
          <a:r>
            <a:rPr lang="id-ID" dirty="0" smtClean="0">
              <a:solidFill>
                <a:schemeClr val="tx1"/>
              </a:solidFill>
            </a:rPr>
            <a:t>Menunjukan kpd org lain bahwa perusahaan telah memikirkan cara untuk menghasilkan produk yg inovasi, unik dan berharga, meningkatkan kesempatan,  penjualan stabil, keuntungan meningkat, mengundang investor</a:t>
          </a:r>
          <a:endParaRPr lang="id-ID" dirty="0">
            <a:solidFill>
              <a:schemeClr val="tx1"/>
            </a:solidFill>
          </a:endParaRPr>
        </a:p>
      </dgm:t>
    </dgm:pt>
    <dgm:pt modelId="{DC286BB9-57F7-4DC7-9951-770FA5AD8CE6}" type="parTrans" cxnId="{D142D7D5-EAD2-4FCE-90E7-268284D5EF5E}">
      <dgm:prSet/>
      <dgm:spPr/>
      <dgm:t>
        <a:bodyPr/>
        <a:lstStyle/>
        <a:p>
          <a:endParaRPr lang="id-ID"/>
        </a:p>
      </dgm:t>
    </dgm:pt>
    <dgm:pt modelId="{17BABA18-FFB8-40F0-B484-9887A9BAC07F}" type="sibTrans" cxnId="{D142D7D5-EAD2-4FCE-90E7-268284D5EF5E}">
      <dgm:prSet/>
      <dgm:spPr/>
      <dgm:t>
        <a:bodyPr/>
        <a:lstStyle/>
        <a:p>
          <a:endParaRPr lang="id-ID"/>
        </a:p>
      </dgm:t>
    </dgm:pt>
    <dgm:pt modelId="{AC18C112-2EE0-4E3B-89D2-AF4E17F59160}" type="pres">
      <dgm:prSet presAssocID="{11226D20-F871-4FDC-A8BE-AC8BE0F42EA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E2AE0EC0-4F7E-486A-BDA5-1FD5623CCA04}" type="pres">
      <dgm:prSet presAssocID="{74E632BC-CA14-4AEB-9896-B14750AA243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B811C1B-A72A-48D8-8CA9-39F3DD3B8723}" type="pres">
      <dgm:prSet presAssocID="{0F9EAA22-E2A6-4780-8AEE-2801163F0302}" presName="sibTrans" presStyleCnt="0"/>
      <dgm:spPr/>
    </dgm:pt>
    <dgm:pt modelId="{B1CCD02B-E9D5-4D98-8224-26D1125DC9F4}" type="pres">
      <dgm:prSet presAssocID="{9B710AAD-B0AB-4618-9E5D-899BC56F4E8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5A00804-143D-4E89-AA23-BE1286EB2C9B}" type="pres">
      <dgm:prSet presAssocID="{A73396D0-62BF-486E-A7A3-23CA14DCE410}" presName="sibTrans" presStyleCnt="0"/>
      <dgm:spPr/>
    </dgm:pt>
    <dgm:pt modelId="{15070FCF-9D5C-4372-A5C9-4C7BA3003F4C}" type="pres">
      <dgm:prSet presAssocID="{8CD90050-FA0A-4C08-BECB-1CAF0372037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13C4747-F66A-44B8-828D-125573052868}" type="pres">
      <dgm:prSet presAssocID="{1178C831-5705-45FB-BD17-FE76B7582995}" presName="sibTrans" presStyleCnt="0"/>
      <dgm:spPr/>
    </dgm:pt>
    <dgm:pt modelId="{05B9EB4D-ABC7-45DF-9FD9-C2FF7C9FD91C}" type="pres">
      <dgm:prSet presAssocID="{00126176-F8AD-43E4-8A86-045F5317BC4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2812798-23DA-4B2B-A76D-DC6D3EBC12CC}" type="pres">
      <dgm:prSet presAssocID="{9D3B95EE-4ABF-4726-A7D8-EC5F3C74568F}" presName="sibTrans" presStyleCnt="0"/>
      <dgm:spPr/>
    </dgm:pt>
    <dgm:pt modelId="{2B0C21CD-C499-4F83-95FA-0B9F96329DD0}" type="pres">
      <dgm:prSet presAssocID="{F10BC284-D83B-4986-AA15-9584F806764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DF6FB0C-42E1-48C0-A3D7-49201E856AE6}" type="pres">
      <dgm:prSet presAssocID="{F673F8A4-2604-4732-8B26-D101A2976D37}" presName="sibTrans" presStyleCnt="0"/>
      <dgm:spPr/>
    </dgm:pt>
    <dgm:pt modelId="{ACFCF520-85DF-4D08-8FB8-81A3C9F9309B}" type="pres">
      <dgm:prSet presAssocID="{F7A9907F-4973-4858-B890-AC26D72BCE2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1CAEEED-C0F7-4236-86D8-B489E0823B29}" srcId="{11226D20-F871-4FDC-A8BE-AC8BE0F42EA0}" destId="{00126176-F8AD-43E4-8A86-045F5317BC41}" srcOrd="3" destOrd="0" parTransId="{5ED42510-76CF-4B13-AD0E-DDBA4C0A5713}" sibTransId="{9D3B95EE-4ABF-4726-A7D8-EC5F3C74568F}"/>
    <dgm:cxn modelId="{12F28FF2-6B55-4B15-8E08-A05F9AA8FF06}" type="presOf" srcId="{9B710AAD-B0AB-4618-9E5D-899BC56F4E8C}" destId="{B1CCD02B-E9D5-4D98-8224-26D1125DC9F4}" srcOrd="0" destOrd="0" presId="urn:microsoft.com/office/officeart/2005/8/layout/default"/>
    <dgm:cxn modelId="{D142D7D5-EAD2-4FCE-90E7-268284D5EF5E}" srcId="{11226D20-F871-4FDC-A8BE-AC8BE0F42EA0}" destId="{F7A9907F-4973-4858-B890-AC26D72BCE23}" srcOrd="5" destOrd="0" parTransId="{DC286BB9-57F7-4DC7-9951-770FA5AD8CE6}" sibTransId="{17BABA18-FFB8-40F0-B484-9887A9BAC07F}"/>
    <dgm:cxn modelId="{775D325F-01F0-4C96-86B0-DF1C2DF98DA7}" type="presOf" srcId="{F7A9907F-4973-4858-B890-AC26D72BCE23}" destId="{ACFCF520-85DF-4D08-8FB8-81A3C9F9309B}" srcOrd="0" destOrd="0" presId="urn:microsoft.com/office/officeart/2005/8/layout/default"/>
    <dgm:cxn modelId="{EA2487D2-F736-420F-B4F4-7AF120DC87DE}" srcId="{11226D20-F871-4FDC-A8BE-AC8BE0F42EA0}" destId="{74E632BC-CA14-4AEB-9896-B14750AA2432}" srcOrd="0" destOrd="0" parTransId="{A8812D36-A55C-405B-B4EF-DC73307360F3}" sibTransId="{0F9EAA22-E2A6-4780-8AEE-2801163F0302}"/>
    <dgm:cxn modelId="{E0828305-E687-4ABA-8D2B-1855AEA94075}" type="presOf" srcId="{00126176-F8AD-43E4-8A86-045F5317BC41}" destId="{05B9EB4D-ABC7-45DF-9FD9-C2FF7C9FD91C}" srcOrd="0" destOrd="0" presId="urn:microsoft.com/office/officeart/2005/8/layout/default"/>
    <dgm:cxn modelId="{A507E9BB-A239-4014-8123-9448C9A43BB3}" srcId="{11226D20-F871-4FDC-A8BE-AC8BE0F42EA0}" destId="{8CD90050-FA0A-4C08-BECB-1CAF0372037D}" srcOrd="2" destOrd="0" parTransId="{D0FE2409-956A-452E-A2BD-61B7EFA60840}" sibTransId="{1178C831-5705-45FB-BD17-FE76B7582995}"/>
    <dgm:cxn modelId="{9143607C-F032-4FFC-B5E2-FC07053A7E04}" type="presOf" srcId="{8CD90050-FA0A-4C08-BECB-1CAF0372037D}" destId="{15070FCF-9D5C-4372-A5C9-4C7BA3003F4C}" srcOrd="0" destOrd="0" presId="urn:microsoft.com/office/officeart/2005/8/layout/default"/>
    <dgm:cxn modelId="{855459A4-1BC3-4DD0-81AD-64D548319445}" type="presOf" srcId="{11226D20-F871-4FDC-A8BE-AC8BE0F42EA0}" destId="{AC18C112-2EE0-4E3B-89D2-AF4E17F59160}" srcOrd="0" destOrd="0" presId="urn:microsoft.com/office/officeart/2005/8/layout/default"/>
    <dgm:cxn modelId="{5AF44F14-A13F-4440-A4B8-5D4279043242}" type="presOf" srcId="{74E632BC-CA14-4AEB-9896-B14750AA2432}" destId="{E2AE0EC0-4F7E-486A-BDA5-1FD5623CCA04}" srcOrd="0" destOrd="0" presId="urn:microsoft.com/office/officeart/2005/8/layout/default"/>
    <dgm:cxn modelId="{EC12BB76-17B7-444C-B427-36A4B38A9C5F}" srcId="{11226D20-F871-4FDC-A8BE-AC8BE0F42EA0}" destId="{9B710AAD-B0AB-4618-9E5D-899BC56F4E8C}" srcOrd="1" destOrd="0" parTransId="{AB821E69-EB8D-445E-8072-5B19B94DB744}" sibTransId="{A73396D0-62BF-486E-A7A3-23CA14DCE410}"/>
    <dgm:cxn modelId="{8DBB54C6-8167-47C4-80FC-1021BCF7A6E4}" type="presOf" srcId="{F10BC284-D83B-4986-AA15-9584F8067640}" destId="{2B0C21CD-C499-4F83-95FA-0B9F96329DD0}" srcOrd="0" destOrd="0" presId="urn:microsoft.com/office/officeart/2005/8/layout/default"/>
    <dgm:cxn modelId="{C1F565A0-3DA4-4AA2-87D3-8D05829F72EA}" srcId="{11226D20-F871-4FDC-A8BE-AC8BE0F42EA0}" destId="{F10BC284-D83B-4986-AA15-9584F8067640}" srcOrd="4" destOrd="0" parTransId="{6CE8177F-AE8C-4250-B7CE-761A449F46C9}" sibTransId="{F673F8A4-2604-4732-8B26-D101A2976D37}"/>
    <dgm:cxn modelId="{0E88EC9A-47A7-4B53-B56D-593915EEE323}" type="presParOf" srcId="{AC18C112-2EE0-4E3B-89D2-AF4E17F59160}" destId="{E2AE0EC0-4F7E-486A-BDA5-1FD5623CCA04}" srcOrd="0" destOrd="0" presId="urn:microsoft.com/office/officeart/2005/8/layout/default"/>
    <dgm:cxn modelId="{A0B877F7-6C46-403A-8107-F586939C6B73}" type="presParOf" srcId="{AC18C112-2EE0-4E3B-89D2-AF4E17F59160}" destId="{4B811C1B-A72A-48D8-8CA9-39F3DD3B8723}" srcOrd="1" destOrd="0" presId="urn:microsoft.com/office/officeart/2005/8/layout/default"/>
    <dgm:cxn modelId="{970E6836-4501-4CE6-96F1-9611812BC367}" type="presParOf" srcId="{AC18C112-2EE0-4E3B-89D2-AF4E17F59160}" destId="{B1CCD02B-E9D5-4D98-8224-26D1125DC9F4}" srcOrd="2" destOrd="0" presId="urn:microsoft.com/office/officeart/2005/8/layout/default"/>
    <dgm:cxn modelId="{283F959D-12B9-477D-9F86-7C04E380606A}" type="presParOf" srcId="{AC18C112-2EE0-4E3B-89D2-AF4E17F59160}" destId="{35A00804-143D-4E89-AA23-BE1286EB2C9B}" srcOrd="3" destOrd="0" presId="urn:microsoft.com/office/officeart/2005/8/layout/default"/>
    <dgm:cxn modelId="{451DB4A9-2B0C-43BA-B710-D131DBC097E1}" type="presParOf" srcId="{AC18C112-2EE0-4E3B-89D2-AF4E17F59160}" destId="{15070FCF-9D5C-4372-A5C9-4C7BA3003F4C}" srcOrd="4" destOrd="0" presId="urn:microsoft.com/office/officeart/2005/8/layout/default"/>
    <dgm:cxn modelId="{37BE245E-45D0-4CE5-8D3E-DE28BED37270}" type="presParOf" srcId="{AC18C112-2EE0-4E3B-89D2-AF4E17F59160}" destId="{013C4747-F66A-44B8-828D-125573052868}" srcOrd="5" destOrd="0" presId="urn:microsoft.com/office/officeart/2005/8/layout/default"/>
    <dgm:cxn modelId="{5CF1DF53-00A4-4836-8A45-D7BE229716C0}" type="presParOf" srcId="{AC18C112-2EE0-4E3B-89D2-AF4E17F59160}" destId="{05B9EB4D-ABC7-45DF-9FD9-C2FF7C9FD91C}" srcOrd="6" destOrd="0" presId="urn:microsoft.com/office/officeart/2005/8/layout/default"/>
    <dgm:cxn modelId="{A35A29FD-2F81-4CB3-9A25-D3885934B6C6}" type="presParOf" srcId="{AC18C112-2EE0-4E3B-89D2-AF4E17F59160}" destId="{F2812798-23DA-4B2B-A76D-DC6D3EBC12CC}" srcOrd="7" destOrd="0" presId="urn:microsoft.com/office/officeart/2005/8/layout/default"/>
    <dgm:cxn modelId="{BB81AC50-CB53-44F5-A150-B68658290092}" type="presParOf" srcId="{AC18C112-2EE0-4E3B-89D2-AF4E17F59160}" destId="{2B0C21CD-C499-4F83-95FA-0B9F96329DD0}" srcOrd="8" destOrd="0" presId="urn:microsoft.com/office/officeart/2005/8/layout/default"/>
    <dgm:cxn modelId="{8D209AA2-9B81-4C6C-B04C-F211039F130B}" type="presParOf" srcId="{AC18C112-2EE0-4E3B-89D2-AF4E17F59160}" destId="{DDF6FB0C-42E1-48C0-A3D7-49201E856AE6}" srcOrd="9" destOrd="0" presId="urn:microsoft.com/office/officeart/2005/8/layout/default"/>
    <dgm:cxn modelId="{51358558-9BB4-47D1-B8EB-B971864D2831}" type="presParOf" srcId="{AC18C112-2EE0-4E3B-89D2-AF4E17F59160}" destId="{ACFCF520-85DF-4D08-8FB8-81A3C9F9309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E5DF1B-B3EC-4652-9FB6-400CAC871F9B}" type="doc">
      <dgm:prSet loTypeId="urn:microsoft.com/office/officeart/2005/8/layout/radial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0AA2185-8795-4FB1-871B-27AB0A499424}">
      <dgm:prSet phldrT="[Text]"/>
      <dgm:spPr/>
      <dgm:t>
        <a:bodyPr/>
        <a:lstStyle/>
        <a:p>
          <a:r>
            <a:rPr lang="id-ID" dirty="0" smtClean="0"/>
            <a:t>Market Oriented</a:t>
          </a:r>
          <a:endParaRPr lang="id-ID" dirty="0"/>
        </a:p>
      </dgm:t>
    </dgm:pt>
    <dgm:pt modelId="{5AC2EFF7-6F02-4ACB-A33D-812BC6369E9D}" type="parTrans" cxnId="{4C3C6C14-113A-43F0-8BBC-731DE52C7E68}">
      <dgm:prSet/>
      <dgm:spPr/>
      <dgm:t>
        <a:bodyPr/>
        <a:lstStyle/>
        <a:p>
          <a:endParaRPr lang="id-ID"/>
        </a:p>
      </dgm:t>
    </dgm:pt>
    <dgm:pt modelId="{B2021BB9-A880-4195-B2C7-902E2B6CC307}" type="sibTrans" cxnId="{4C3C6C14-113A-43F0-8BBC-731DE52C7E68}">
      <dgm:prSet/>
      <dgm:spPr/>
      <dgm:t>
        <a:bodyPr/>
        <a:lstStyle/>
        <a:p>
          <a:endParaRPr lang="id-ID"/>
        </a:p>
      </dgm:t>
    </dgm:pt>
    <dgm:pt modelId="{7211A302-761A-493C-8C85-949F0C728AF1}">
      <dgm:prSet phldrT="[Text]" custT="1"/>
      <dgm:spPr/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1. Analisis Peluang Pasar</a:t>
          </a:r>
          <a:endParaRPr lang="id-ID" sz="1800" dirty="0">
            <a:solidFill>
              <a:schemeClr val="tx1"/>
            </a:solidFill>
          </a:endParaRPr>
        </a:p>
      </dgm:t>
    </dgm:pt>
    <dgm:pt modelId="{0A04BEE0-451B-4D76-836B-9F1A2F7CE0C9}" type="parTrans" cxnId="{ECB3F2D0-0211-4CBD-B20A-CC54AEEDD155}">
      <dgm:prSet/>
      <dgm:spPr/>
      <dgm:t>
        <a:bodyPr/>
        <a:lstStyle/>
        <a:p>
          <a:endParaRPr lang="id-ID"/>
        </a:p>
      </dgm:t>
    </dgm:pt>
    <dgm:pt modelId="{5E75AFE5-44BD-4C18-916A-0F5BD1E6E8AD}" type="sibTrans" cxnId="{ECB3F2D0-0211-4CBD-B20A-CC54AEEDD155}">
      <dgm:prSet/>
      <dgm:spPr/>
      <dgm:t>
        <a:bodyPr/>
        <a:lstStyle/>
        <a:p>
          <a:endParaRPr lang="id-ID"/>
        </a:p>
      </dgm:t>
    </dgm:pt>
    <dgm:pt modelId="{67B044B4-69BD-44BC-99A2-40B09493E605}">
      <dgm:prSet phldrT="[Text]" custT="1"/>
      <dgm:spPr/>
      <dgm:t>
        <a:bodyPr/>
        <a:lstStyle/>
        <a:p>
          <a:r>
            <a:rPr lang="id-ID" sz="1600" dirty="0" smtClean="0">
              <a:solidFill>
                <a:schemeClr val="tx1"/>
              </a:solidFill>
            </a:rPr>
            <a:t>2. Perencanaan Pemasaran Strategik</a:t>
          </a:r>
          <a:endParaRPr lang="id-ID" sz="1600" dirty="0">
            <a:solidFill>
              <a:schemeClr val="tx1"/>
            </a:solidFill>
          </a:endParaRPr>
        </a:p>
      </dgm:t>
    </dgm:pt>
    <dgm:pt modelId="{4700ED42-2DE4-4721-9BFF-429125114893}" type="parTrans" cxnId="{50D8B762-A384-4AE3-B074-4EF1A158C095}">
      <dgm:prSet/>
      <dgm:spPr/>
      <dgm:t>
        <a:bodyPr/>
        <a:lstStyle/>
        <a:p>
          <a:endParaRPr lang="id-ID"/>
        </a:p>
      </dgm:t>
    </dgm:pt>
    <dgm:pt modelId="{2BA968E9-09C4-4980-94DB-FCA78688FDB8}" type="sibTrans" cxnId="{50D8B762-A384-4AE3-B074-4EF1A158C095}">
      <dgm:prSet/>
      <dgm:spPr/>
      <dgm:t>
        <a:bodyPr/>
        <a:lstStyle/>
        <a:p>
          <a:endParaRPr lang="id-ID"/>
        </a:p>
      </dgm:t>
    </dgm:pt>
    <dgm:pt modelId="{8F38205B-B876-4885-8D69-575EC2B35E89}">
      <dgm:prSet phldrT="[Text]"/>
      <dgm:spPr/>
      <dgm:t>
        <a:bodyPr/>
        <a:lstStyle/>
        <a:p>
          <a:r>
            <a:rPr lang="id-ID" dirty="0" smtClean="0">
              <a:solidFill>
                <a:schemeClr val="tx1"/>
              </a:solidFill>
            </a:rPr>
            <a:t>3. Design Strategi Pemasaran</a:t>
          </a:r>
          <a:endParaRPr lang="id-ID" dirty="0">
            <a:solidFill>
              <a:schemeClr val="tx1"/>
            </a:solidFill>
          </a:endParaRPr>
        </a:p>
      </dgm:t>
    </dgm:pt>
    <dgm:pt modelId="{3BD084A4-104A-40F4-ACA3-6CE509DDDF60}" type="parTrans" cxnId="{9BE66C04-9FF0-4579-ADEF-384AADED8543}">
      <dgm:prSet/>
      <dgm:spPr/>
      <dgm:t>
        <a:bodyPr/>
        <a:lstStyle/>
        <a:p>
          <a:endParaRPr lang="id-ID"/>
        </a:p>
      </dgm:t>
    </dgm:pt>
    <dgm:pt modelId="{C6EF378E-514F-4507-8A3A-4B91DC1733DA}" type="sibTrans" cxnId="{9BE66C04-9FF0-4579-ADEF-384AADED8543}">
      <dgm:prSet/>
      <dgm:spPr/>
      <dgm:t>
        <a:bodyPr/>
        <a:lstStyle/>
        <a:p>
          <a:endParaRPr lang="id-ID"/>
        </a:p>
      </dgm:t>
    </dgm:pt>
    <dgm:pt modelId="{F1C8A8F3-9B3A-47DA-A3A9-FAB6CD786D02}">
      <dgm:prSet phldrT="[Text]" custT="1"/>
      <dgm:spPr/>
      <dgm:t>
        <a:bodyPr/>
        <a:lstStyle/>
        <a:p>
          <a:r>
            <a:rPr lang="id-ID" sz="1600" dirty="0" smtClean="0">
              <a:solidFill>
                <a:schemeClr val="tx1"/>
              </a:solidFill>
            </a:rPr>
            <a:t>4. Merumuskan Program Pemasaran</a:t>
          </a:r>
          <a:endParaRPr lang="id-ID" sz="1600" dirty="0">
            <a:solidFill>
              <a:schemeClr val="tx1"/>
            </a:solidFill>
          </a:endParaRPr>
        </a:p>
      </dgm:t>
    </dgm:pt>
    <dgm:pt modelId="{A5D573A6-E7C6-4AC3-93FB-0F3A185F4749}" type="parTrans" cxnId="{BC858D1A-3757-4E49-B76F-DF70BCE9C614}">
      <dgm:prSet/>
      <dgm:spPr/>
      <dgm:t>
        <a:bodyPr/>
        <a:lstStyle/>
        <a:p>
          <a:endParaRPr lang="id-ID"/>
        </a:p>
      </dgm:t>
    </dgm:pt>
    <dgm:pt modelId="{EC063049-CBD0-41A5-9BE7-BA3136CFA284}" type="sibTrans" cxnId="{BC858D1A-3757-4E49-B76F-DF70BCE9C614}">
      <dgm:prSet/>
      <dgm:spPr/>
      <dgm:t>
        <a:bodyPr/>
        <a:lstStyle/>
        <a:p>
          <a:endParaRPr lang="id-ID"/>
        </a:p>
      </dgm:t>
    </dgm:pt>
    <dgm:pt modelId="{937EAFA2-6601-4F74-8A60-11A73DFE7AF3}">
      <dgm:prSet phldrT="[Text]" custT="1"/>
      <dgm:spPr/>
      <dgm:t>
        <a:bodyPr/>
        <a:lstStyle/>
        <a:p>
          <a:r>
            <a:rPr lang="id-ID" sz="1600" dirty="0" smtClean="0">
              <a:solidFill>
                <a:schemeClr val="tx1"/>
              </a:solidFill>
            </a:rPr>
            <a:t>5. Implementasi Program Pemasaran</a:t>
          </a:r>
          <a:endParaRPr lang="id-ID" sz="1600" dirty="0">
            <a:solidFill>
              <a:schemeClr val="tx1"/>
            </a:solidFill>
          </a:endParaRPr>
        </a:p>
      </dgm:t>
    </dgm:pt>
    <dgm:pt modelId="{845214FF-1B11-4735-A8C0-FE7472DCD259}" type="parTrans" cxnId="{C8E84B66-0EDB-4274-A98E-EF9B05127798}">
      <dgm:prSet/>
      <dgm:spPr/>
      <dgm:t>
        <a:bodyPr/>
        <a:lstStyle/>
        <a:p>
          <a:endParaRPr lang="id-ID"/>
        </a:p>
      </dgm:t>
    </dgm:pt>
    <dgm:pt modelId="{8566009A-F9C9-4721-8E1E-FFA776C85C30}" type="sibTrans" cxnId="{C8E84B66-0EDB-4274-A98E-EF9B05127798}">
      <dgm:prSet/>
      <dgm:spPr/>
      <dgm:t>
        <a:bodyPr/>
        <a:lstStyle/>
        <a:p>
          <a:endParaRPr lang="id-ID"/>
        </a:p>
      </dgm:t>
    </dgm:pt>
    <dgm:pt modelId="{92590EBA-B179-4AD8-A710-102414402A63}">
      <dgm:prSet phldrT="[Text]" custT="1"/>
      <dgm:spPr/>
      <dgm:t>
        <a:bodyPr/>
        <a:lstStyle/>
        <a:p>
          <a:r>
            <a:rPr lang="id-ID" sz="1600" dirty="0" smtClean="0">
              <a:solidFill>
                <a:schemeClr val="tx1"/>
              </a:solidFill>
            </a:rPr>
            <a:t>6. Pengendalian Program Pemasaran</a:t>
          </a:r>
          <a:endParaRPr lang="id-ID" sz="1600" dirty="0">
            <a:solidFill>
              <a:schemeClr val="tx1"/>
            </a:solidFill>
          </a:endParaRPr>
        </a:p>
      </dgm:t>
    </dgm:pt>
    <dgm:pt modelId="{932650C0-CBEC-42CD-AF45-852AA5B79163}" type="parTrans" cxnId="{B234646E-9B42-4780-B302-AE801A0163CC}">
      <dgm:prSet/>
      <dgm:spPr/>
      <dgm:t>
        <a:bodyPr/>
        <a:lstStyle/>
        <a:p>
          <a:endParaRPr lang="id-ID"/>
        </a:p>
      </dgm:t>
    </dgm:pt>
    <dgm:pt modelId="{349779F6-9320-4E3F-995D-54A63F41B65E}" type="sibTrans" cxnId="{B234646E-9B42-4780-B302-AE801A0163CC}">
      <dgm:prSet/>
      <dgm:spPr/>
      <dgm:t>
        <a:bodyPr/>
        <a:lstStyle/>
        <a:p>
          <a:endParaRPr lang="id-ID"/>
        </a:p>
      </dgm:t>
    </dgm:pt>
    <dgm:pt modelId="{F14A7E5E-54C1-440C-9062-4CFFA1F20327}" type="pres">
      <dgm:prSet presAssocID="{DAE5DF1B-B3EC-4652-9FB6-400CAC871F9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2F309FA4-A7A6-4531-9136-CA687C366A77}" type="pres">
      <dgm:prSet presAssocID="{70AA2185-8795-4FB1-871B-27AB0A499424}" presName="centerShape" presStyleLbl="node0" presStyleIdx="0" presStyleCnt="1"/>
      <dgm:spPr/>
      <dgm:t>
        <a:bodyPr/>
        <a:lstStyle/>
        <a:p>
          <a:endParaRPr lang="id-ID"/>
        </a:p>
      </dgm:t>
    </dgm:pt>
    <dgm:pt modelId="{E1C8B5DC-DCCE-406B-8E47-2AF24C41A281}" type="pres">
      <dgm:prSet presAssocID="{0A04BEE0-451B-4D76-836B-9F1A2F7CE0C9}" presName="Name9" presStyleLbl="parChTrans1D2" presStyleIdx="0" presStyleCnt="6"/>
      <dgm:spPr/>
      <dgm:t>
        <a:bodyPr/>
        <a:lstStyle/>
        <a:p>
          <a:endParaRPr lang="id-ID"/>
        </a:p>
      </dgm:t>
    </dgm:pt>
    <dgm:pt modelId="{C5CC27BC-ABF5-4FD4-806E-DC547CA75DB3}" type="pres">
      <dgm:prSet presAssocID="{0A04BEE0-451B-4D76-836B-9F1A2F7CE0C9}" presName="connTx" presStyleLbl="parChTrans1D2" presStyleIdx="0" presStyleCnt="6"/>
      <dgm:spPr/>
      <dgm:t>
        <a:bodyPr/>
        <a:lstStyle/>
        <a:p>
          <a:endParaRPr lang="id-ID"/>
        </a:p>
      </dgm:t>
    </dgm:pt>
    <dgm:pt modelId="{D3D56D06-DD39-4F0A-8398-F9E6AB9E7006}" type="pres">
      <dgm:prSet presAssocID="{7211A302-761A-493C-8C85-949F0C728AF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DF1D999-9839-4B07-9538-7ADE360A23AA}" type="pres">
      <dgm:prSet presAssocID="{4700ED42-2DE4-4721-9BFF-429125114893}" presName="Name9" presStyleLbl="parChTrans1D2" presStyleIdx="1" presStyleCnt="6"/>
      <dgm:spPr/>
      <dgm:t>
        <a:bodyPr/>
        <a:lstStyle/>
        <a:p>
          <a:endParaRPr lang="id-ID"/>
        </a:p>
      </dgm:t>
    </dgm:pt>
    <dgm:pt modelId="{71E23647-74A6-4658-A524-53B30A76CA04}" type="pres">
      <dgm:prSet presAssocID="{4700ED42-2DE4-4721-9BFF-429125114893}" presName="connTx" presStyleLbl="parChTrans1D2" presStyleIdx="1" presStyleCnt="6"/>
      <dgm:spPr/>
      <dgm:t>
        <a:bodyPr/>
        <a:lstStyle/>
        <a:p>
          <a:endParaRPr lang="id-ID"/>
        </a:p>
      </dgm:t>
    </dgm:pt>
    <dgm:pt modelId="{C3E93747-4263-4747-A526-A1B023393A3D}" type="pres">
      <dgm:prSet presAssocID="{67B044B4-69BD-44BC-99A2-40B09493E60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C47BBE4-5767-49A7-AFC0-8C03E486D930}" type="pres">
      <dgm:prSet presAssocID="{3BD084A4-104A-40F4-ACA3-6CE509DDDF60}" presName="Name9" presStyleLbl="parChTrans1D2" presStyleIdx="2" presStyleCnt="6"/>
      <dgm:spPr/>
      <dgm:t>
        <a:bodyPr/>
        <a:lstStyle/>
        <a:p>
          <a:endParaRPr lang="id-ID"/>
        </a:p>
      </dgm:t>
    </dgm:pt>
    <dgm:pt modelId="{23415BDA-3434-41D6-8877-2F43470F6DCC}" type="pres">
      <dgm:prSet presAssocID="{3BD084A4-104A-40F4-ACA3-6CE509DDDF60}" presName="connTx" presStyleLbl="parChTrans1D2" presStyleIdx="2" presStyleCnt="6"/>
      <dgm:spPr/>
      <dgm:t>
        <a:bodyPr/>
        <a:lstStyle/>
        <a:p>
          <a:endParaRPr lang="id-ID"/>
        </a:p>
      </dgm:t>
    </dgm:pt>
    <dgm:pt modelId="{A1ABC1DC-06D8-4979-95AA-6EAD27AAF367}" type="pres">
      <dgm:prSet presAssocID="{8F38205B-B876-4885-8D69-575EC2B35E8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A9216F4-39AD-4858-AB1E-0689BB13B69B}" type="pres">
      <dgm:prSet presAssocID="{A5D573A6-E7C6-4AC3-93FB-0F3A185F4749}" presName="Name9" presStyleLbl="parChTrans1D2" presStyleIdx="3" presStyleCnt="6"/>
      <dgm:spPr/>
      <dgm:t>
        <a:bodyPr/>
        <a:lstStyle/>
        <a:p>
          <a:endParaRPr lang="id-ID"/>
        </a:p>
      </dgm:t>
    </dgm:pt>
    <dgm:pt modelId="{32E750DD-C8AB-4FAB-AE46-CF7A2DE6EFBF}" type="pres">
      <dgm:prSet presAssocID="{A5D573A6-E7C6-4AC3-93FB-0F3A185F4749}" presName="connTx" presStyleLbl="parChTrans1D2" presStyleIdx="3" presStyleCnt="6"/>
      <dgm:spPr/>
      <dgm:t>
        <a:bodyPr/>
        <a:lstStyle/>
        <a:p>
          <a:endParaRPr lang="id-ID"/>
        </a:p>
      </dgm:t>
    </dgm:pt>
    <dgm:pt modelId="{8FE07600-1D64-415F-8A5A-2EF967E4E7AF}" type="pres">
      <dgm:prSet presAssocID="{F1C8A8F3-9B3A-47DA-A3A9-FAB6CD786D0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C3BDB59-0601-47CF-BA76-679A92033CA1}" type="pres">
      <dgm:prSet presAssocID="{845214FF-1B11-4735-A8C0-FE7472DCD259}" presName="Name9" presStyleLbl="parChTrans1D2" presStyleIdx="4" presStyleCnt="6"/>
      <dgm:spPr/>
      <dgm:t>
        <a:bodyPr/>
        <a:lstStyle/>
        <a:p>
          <a:endParaRPr lang="id-ID"/>
        </a:p>
      </dgm:t>
    </dgm:pt>
    <dgm:pt modelId="{7AE5EA80-403D-478A-95D2-EE58C7B78FFE}" type="pres">
      <dgm:prSet presAssocID="{845214FF-1B11-4735-A8C0-FE7472DCD259}" presName="connTx" presStyleLbl="parChTrans1D2" presStyleIdx="4" presStyleCnt="6"/>
      <dgm:spPr/>
      <dgm:t>
        <a:bodyPr/>
        <a:lstStyle/>
        <a:p>
          <a:endParaRPr lang="id-ID"/>
        </a:p>
      </dgm:t>
    </dgm:pt>
    <dgm:pt modelId="{66CC42DF-18BF-4256-85C6-32EDDC4A9638}" type="pres">
      <dgm:prSet presAssocID="{937EAFA2-6601-4F74-8A60-11A73DFE7AF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C32AAF3-1499-40AE-BB27-0ABAC9FD33A4}" type="pres">
      <dgm:prSet presAssocID="{932650C0-CBEC-42CD-AF45-852AA5B79163}" presName="Name9" presStyleLbl="parChTrans1D2" presStyleIdx="5" presStyleCnt="6"/>
      <dgm:spPr/>
      <dgm:t>
        <a:bodyPr/>
        <a:lstStyle/>
        <a:p>
          <a:endParaRPr lang="id-ID"/>
        </a:p>
      </dgm:t>
    </dgm:pt>
    <dgm:pt modelId="{F9D2F18E-B0B8-45E7-ADD5-7C83AB421A29}" type="pres">
      <dgm:prSet presAssocID="{932650C0-CBEC-42CD-AF45-852AA5B79163}" presName="connTx" presStyleLbl="parChTrans1D2" presStyleIdx="5" presStyleCnt="6"/>
      <dgm:spPr/>
      <dgm:t>
        <a:bodyPr/>
        <a:lstStyle/>
        <a:p>
          <a:endParaRPr lang="id-ID"/>
        </a:p>
      </dgm:t>
    </dgm:pt>
    <dgm:pt modelId="{41234AAC-D3BB-4B38-88F2-F3910D550C14}" type="pres">
      <dgm:prSet presAssocID="{92590EBA-B179-4AD8-A710-102414402A6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BD6C0664-07BA-44A9-825E-9D7D3E68BD91}" type="presOf" srcId="{845214FF-1B11-4735-A8C0-FE7472DCD259}" destId="{7AE5EA80-403D-478A-95D2-EE58C7B78FFE}" srcOrd="1" destOrd="0" presId="urn:microsoft.com/office/officeart/2005/8/layout/radial1"/>
    <dgm:cxn modelId="{C78B3332-B311-4613-BC11-9D5669B0C7F2}" type="presOf" srcId="{F1C8A8F3-9B3A-47DA-A3A9-FAB6CD786D02}" destId="{8FE07600-1D64-415F-8A5A-2EF967E4E7AF}" srcOrd="0" destOrd="0" presId="urn:microsoft.com/office/officeart/2005/8/layout/radial1"/>
    <dgm:cxn modelId="{C8E84B66-0EDB-4274-A98E-EF9B05127798}" srcId="{70AA2185-8795-4FB1-871B-27AB0A499424}" destId="{937EAFA2-6601-4F74-8A60-11A73DFE7AF3}" srcOrd="4" destOrd="0" parTransId="{845214FF-1B11-4735-A8C0-FE7472DCD259}" sibTransId="{8566009A-F9C9-4721-8E1E-FFA776C85C30}"/>
    <dgm:cxn modelId="{9E81BEB7-9051-49E8-A359-F6AEEA30C886}" type="presOf" srcId="{A5D573A6-E7C6-4AC3-93FB-0F3A185F4749}" destId="{32E750DD-C8AB-4FAB-AE46-CF7A2DE6EFBF}" srcOrd="1" destOrd="0" presId="urn:microsoft.com/office/officeart/2005/8/layout/radial1"/>
    <dgm:cxn modelId="{3E4AA522-3AF2-4882-A9F1-65E713983AD3}" type="presOf" srcId="{3BD084A4-104A-40F4-ACA3-6CE509DDDF60}" destId="{8C47BBE4-5767-49A7-AFC0-8C03E486D930}" srcOrd="0" destOrd="0" presId="urn:microsoft.com/office/officeart/2005/8/layout/radial1"/>
    <dgm:cxn modelId="{615F058D-5430-4C69-ACD6-57020712F272}" type="presOf" srcId="{4700ED42-2DE4-4721-9BFF-429125114893}" destId="{FDF1D999-9839-4B07-9538-7ADE360A23AA}" srcOrd="0" destOrd="0" presId="urn:microsoft.com/office/officeart/2005/8/layout/radial1"/>
    <dgm:cxn modelId="{4C3C6C14-113A-43F0-8BBC-731DE52C7E68}" srcId="{DAE5DF1B-B3EC-4652-9FB6-400CAC871F9B}" destId="{70AA2185-8795-4FB1-871B-27AB0A499424}" srcOrd="0" destOrd="0" parTransId="{5AC2EFF7-6F02-4ACB-A33D-812BC6369E9D}" sibTransId="{B2021BB9-A880-4195-B2C7-902E2B6CC307}"/>
    <dgm:cxn modelId="{574FC075-3205-4655-8F1D-4D917FB4C01F}" type="presOf" srcId="{0A04BEE0-451B-4D76-836B-9F1A2F7CE0C9}" destId="{E1C8B5DC-DCCE-406B-8E47-2AF24C41A281}" srcOrd="0" destOrd="0" presId="urn:microsoft.com/office/officeart/2005/8/layout/radial1"/>
    <dgm:cxn modelId="{0F4F93C3-D97D-4EE1-A6E8-D55DCDC3B64C}" type="presOf" srcId="{932650C0-CBEC-42CD-AF45-852AA5B79163}" destId="{BC32AAF3-1499-40AE-BB27-0ABAC9FD33A4}" srcOrd="0" destOrd="0" presId="urn:microsoft.com/office/officeart/2005/8/layout/radial1"/>
    <dgm:cxn modelId="{B4144FC1-FCA6-46D7-95E1-73500F648452}" type="presOf" srcId="{7211A302-761A-493C-8C85-949F0C728AF1}" destId="{D3D56D06-DD39-4F0A-8398-F9E6AB9E7006}" srcOrd="0" destOrd="0" presId="urn:microsoft.com/office/officeart/2005/8/layout/radial1"/>
    <dgm:cxn modelId="{7E510C84-ADD4-4410-B58A-40FFF319C65F}" type="presOf" srcId="{0A04BEE0-451B-4D76-836B-9F1A2F7CE0C9}" destId="{C5CC27BC-ABF5-4FD4-806E-DC547CA75DB3}" srcOrd="1" destOrd="0" presId="urn:microsoft.com/office/officeart/2005/8/layout/radial1"/>
    <dgm:cxn modelId="{1F2656FB-7DE7-45DF-BE5D-81893C3D0C4A}" type="presOf" srcId="{70AA2185-8795-4FB1-871B-27AB0A499424}" destId="{2F309FA4-A7A6-4531-9136-CA687C366A77}" srcOrd="0" destOrd="0" presId="urn:microsoft.com/office/officeart/2005/8/layout/radial1"/>
    <dgm:cxn modelId="{6594C37B-0D5A-4587-BFA9-82BDE830B7E0}" type="presOf" srcId="{92590EBA-B179-4AD8-A710-102414402A63}" destId="{41234AAC-D3BB-4B38-88F2-F3910D550C14}" srcOrd="0" destOrd="0" presId="urn:microsoft.com/office/officeart/2005/8/layout/radial1"/>
    <dgm:cxn modelId="{F20E935E-70F9-45B6-B016-76080A57952E}" type="presOf" srcId="{932650C0-CBEC-42CD-AF45-852AA5B79163}" destId="{F9D2F18E-B0B8-45E7-ADD5-7C83AB421A29}" srcOrd="1" destOrd="0" presId="urn:microsoft.com/office/officeart/2005/8/layout/radial1"/>
    <dgm:cxn modelId="{4F4AA505-3261-4A8F-9587-50D00DFC3D10}" type="presOf" srcId="{DAE5DF1B-B3EC-4652-9FB6-400CAC871F9B}" destId="{F14A7E5E-54C1-440C-9062-4CFFA1F20327}" srcOrd="0" destOrd="0" presId="urn:microsoft.com/office/officeart/2005/8/layout/radial1"/>
    <dgm:cxn modelId="{50D8B762-A384-4AE3-B074-4EF1A158C095}" srcId="{70AA2185-8795-4FB1-871B-27AB0A499424}" destId="{67B044B4-69BD-44BC-99A2-40B09493E605}" srcOrd="1" destOrd="0" parTransId="{4700ED42-2DE4-4721-9BFF-429125114893}" sibTransId="{2BA968E9-09C4-4980-94DB-FCA78688FDB8}"/>
    <dgm:cxn modelId="{B234646E-9B42-4780-B302-AE801A0163CC}" srcId="{70AA2185-8795-4FB1-871B-27AB0A499424}" destId="{92590EBA-B179-4AD8-A710-102414402A63}" srcOrd="5" destOrd="0" parTransId="{932650C0-CBEC-42CD-AF45-852AA5B79163}" sibTransId="{349779F6-9320-4E3F-995D-54A63F41B65E}"/>
    <dgm:cxn modelId="{7303D95A-E595-4B91-8175-3AD8DC693D13}" type="presOf" srcId="{4700ED42-2DE4-4721-9BFF-429125114893}" destId="{71E23647-74A6-4658-A524-53B30A76CA04}" srcOrd="1" destOrd="0" presId="urn:microsoft.com/office/officeart/2005/8/layout/radial1"/>
    <dgm:cxn modelId="{3B485D9D-9813-42BB-BD76-72E06A08CF04}" type="presOf" srcId="{8F38205B-B876-4885-8D69-575EC2B35E89}" destId="{A1ABC1DC-06D8-4979-95AA-6EAD27AAF367}" srcOrd="0" destOrd="0" presId="urn:microsoft.com/office/officeart/2005/8/layout/radial1"/>
    <dgm:cxn modelId="{9BE66C04-9FF0-4579-ADEF-384AADED8543}" srcId="{70AA2185-8795-4FB1-871B-27AB0A499424}" destId="{8F38205B-B876-4885-8D69-575EC2B35E89}" srcOrd="2" destOrd="0" parTransId="{3BD084A4-104A-40F4-ACA3-6CE509DDDF60}" sibTransId="{C6EF378E-514F-4507-8A3A-4B91DC1733DA}"/>
    <dgm:cxn modelId="{6834196C-265A-4FDE-AF8E-F1C8B26133F8}" type="presOf" srcId="{3BD084A4-104A-40F4-ACA3-6CE509DDDF60}" destId="{23415BDA-3434-41D6-8877-2F43470F6DCC}" srcOrd="1" destOrd="0" presId="urn:microsoft.com/office/officeart/2005/8/layout/radial1"/>
    <dgm:cxn modelId="{92891F00-9C5E-478F-80A9-7C4CE09171C0}" type="presOf" srcId="{A5D573A6-E7C6-4AC3-93FB-0F3A185F4749}" destId="{9A9216F4-39AD-4858-AB1E-0689BB13B69B}" srcOrd="0" destOrd="0" presId="urn:microsoft.com/office/officeart/2005/8/layout/radial1"/>
    <dgm:cxn modelId="{ECB3F2D0-0211-4CBD-B20A-CC54AEEDD155}" srcId="{70AA2185-8795-4FB1-871B-27AB0A499424}" destId="{7211A302-761A-493C-8C85-949F0C728AF1}" srcOrd="0" destOrd="0" parTransId="{0A04BEE0-451B-4D76-836B-9F1A2F7CE0C9}" sibTransId="{5E75AFE5-44BD-4C18-916A-0F5BD1E6E8AD}"/>
    <dgm:cxn modelId="{EAA1626D-6708-401A-AC86-E01165F4999A}" type="presOf" srcId="{937EAFA2-6601-4F74-8A60-11A73DFE7AF3}" destId="{66CC42DF-18BF-4256-85C6-32EDDC4A9638}" srcOrd="0" destOrd="0" presId="urn:microsoft.com/office/officeart/2005/8/layout/radial1"/>
    <dgm:cxn modelId="{0C9390BB-8F49-4002-9AE9-CF3769EE3B74}" type="presOf" srcId="{845214FF-1B11-4735-A8C0-FE7472DCD259}" destId="{AC3BDB59-0601-47CF-BA76-679A92033CA1}" srcOrd="0" destOrd="0" presId="urn:microsoft.com/office/officeart/2005/8/layout/radial1"/>
    <dgm:cxn modelId="{D42051A1-AE02-4CB6-8A84-89D2E0E558DF}" type="presOf" srcId="{67B044B4-69BD-44BC-99A2-40B09493E605}" destId="{C3E93747-4263-4747-A526-A1B023393A3D}" srcOrd="0" destOrd="0" presId="urn:microsoft.com/office/officeart/2005/8/layout/radial1"/>
    <dgm:cxn modelId="{BC858D1A-3757-4E49-B76F-DF70BCE9C614}" srcId="{70AA2185-8795-4FB1-871B-27AB0A499424}" destId="{F1C8A8F3-9B3A-47DA-A3A9-FAB6CD786D02}" srcOrd="3" destOrd="0" parTransId="{A5D573A6-E7C6-4AC3-93FB-0F3A185F4749}" sibTransId="{EC063049-CBD0-41A5-9BE7-BA3136CFA284}"/>
    <dgm:cxn modelId="{25E5187C-D324-4B36-8E6C-D03B5F15C20D}" type="presParOf" srcId="{F14A7E5E-54C1-440C-9062-4CFFA1F20327}" destId="{2F309FA4-A7A6-4531-9136-CA687C366A77}" srcOrd="0" destOrd="0" presId="urn:microsoft.com/office/officeart/2005/8/layout/radial1"/>
    <dgm:cxn modelId="{48EF5015-DC4E-4CE1-A902-5FFD72F1F96C}" type="presParOf" srcId="{F14A7E5E-54C1-440C-9062-4CFFA1F20327}" destId="{E1C8B5DC-DCCE-406B-8E47-2AF24C41A281}" srcOrd="1" destOrd="0" presId="urn:microsoft.com/office/officeart/2005/8/layout/radial1"/>
    <dgm:cxn modelId="{8A1F051C-26E4-476F-A5FA-F04B74C210B1}" type="presParOf" srcId="{E1C8B5DC-DCCE-406B-8E47-2AF24C41A281}" destId="{C5CC27BC-ABF5-4FD4-806E-DC547CA75DB3}" srcOrd="0" destOrd="0" presId="urn:microsoft.com/office/officeart/2005/8/layout/radial1"/>
    <dgm:cxn modelId="{13B246DF-2E75-4BB2-A695-CE454F9814E2}" type="presParOf" srcId="{F14A7E5E-54C1-440C-9062-4CFFA1F20327}" destId="{D3D56D06-DD39-4F0A-8398-F9E6AB9E7006}" srcOrd="2" destOrd="0" presId="urn:microsoft.com/office/officeart/2005/8/layout/radial1"/>
    <dgm:cxn modelId="{2BADFCDD-7FDE-4B2D-9BC9-AF2407BDAF3D}" type="presParOf" srcId="{F14A7E5E-54C1-440C-9062-4CFFA1F20327}" destId="{FDF1D999-9839-4B07-9538-7ADE360A23AA}" srcOrd="3" destOrd="0" presId="urn:microsoft.com/office/officeart/2005/8/layout/radial1"/>
    <dgm:cxn modelId="{06D8B66C-C775-4B96-921F-CEF20E3159D2}" type="presParOf" srcId="{FDF1D999-9839-4B07-9538-7ADE360A23AA}" destId="{71E23647-74A6-4658-A524-53B30A76CA04}" srcOrd="0" destOrd="0" presId="urn:microsoft.com/office/officeart/2005/8/layout/radial1"/>
    <dgm:cxn modelId="{0D4E3EF1-4639-4358-97D4-E6E80D4D67CC}" type="presParOf" srcId="{F14A7E5E-54C1-440C-9062-4CFFA1F20327}" destId="{C3E93747-4263-4747-A526-A1B023393A3D}" srcOrd="4" destOrd="0" presId="urn:microsoft.com/office/officeart/2005/8/layout/radial1"/>
    <dgm:cxn modelId="{3E179476-F221-4523-9299-38B52EB22744}" type="presParOf" srcId="{F14A7E5E-54C1-440C-9062-4CFFA1F20327}" destId="{8C47BBE4-5767-49A7-AFC0-8C03E486D930}" srcOrd="5" destOrd="0" presId="urn:microsoft.com/office/officeart/2005/8/layout/radial1"/>
    <dgm:cxn modelId="{E4FC130E-9EA7-4BD8-84D6-4242D11E1E0C}" type="presParOf" srcId="{8C47BBE4-5767-49A7-AFC0-8C03E486D930}" destId="{23415BDA-3434-41D6-8877-2F43470F6DCC}" srcOrd="0" destOrd="0" presId="urn:microsoft.com/office/officeart/2005/8/layout/radial1"/>
    <dgm:cxn modelId="{54BFA8FA-81C7-488A-9B18-C691E2F08B6B}" type="presParOf" srcId="{F14A7E5E-54C1-440C-9062-4CFFA1F20327}" destId="{A1ABC1DC-06D8-4979-95AA-6EAD27AAF367}" srcOrd="6" destOrd="0" presId="urn:microsoft.com/office/officeart/2005/8/layout/radial1"/>
    <dgm:cxn modelId="{613EFC98-E9BB-4599-A413-E1B9825C62BB}" type="presParOf" srcId="{F14A7E5E-54C1-440C-9062-4CFFA1F20327}" destId="{9A9216F4-39AD-4858-AB1E-0689BB13B69B}" srcOrd="7" destOrd="0" presId="urn:microsoft.com/office/officeart/2005/8/layout/radial1"/>
    <dgm:cxn modelId="{129F30F1-A98F-4123-8176-22743D1AD14C}" type="presParOf" srcId="{9A9216F4-39AD-4858-AB1E-0689BB13B69B}" destId="{32E750DD-C8AB-4FAB-AE46-CF7A2DE6EFBF}" srcOrd="0" destOrd="0" presId="urn:microsoft.com/office/officeart/2005/8/layout/radial1"/>
    <dgm:cxn modelId="{CEB569FC-21BF-44B3-8306-5706418F746B}" type="presParOf" srcId="{F14A7E5E-54C1-440C-9062-4CFFA1F20327}" destId="{8FE07600-1D64-415F-8A5A-2EF967E4E7AF}" srcOrd="8" destOrd="0" presId="urn:microsoft.com/office/officeart/2005/8/layout/radial1"/>
    <dgm:cxn modelId="{482A1F7A-D927-40A2-B898-A240F62BF322}" type="presParOf" srcId="{F14A7E5E-54C1-440C-9062-4CFFA1F20327}" destId="{AC3BDB59-0601-47CF-BA76-679A92033CA1}" srcOrd="9" destOrd="0" presId="urn:microsoft.com/office/officeart/2005/8/layout/radial1"/>
    <dgm:cxn modelId="{BC32C591-89BC-4B1C-A356-4BB16FAC1D33}" type="presParOf" srcId="{AC3BDB59-0601-47CF-BA76-679A92033CA1}" destId="{7AE5EA80-403D-478A-95D2-EE58C7B78FFE}" srcOrd="0" destOrd="0" presId="urn:microsoft.com/office/officeart/2005/8/layout/radial1"/>
    <dgm:cxn modelId="{ED7C90B5-332B-4CFA-B498-5B40FABA4387}" type="presParOf" srcId="{F14A7E5E-54C1-440C-9062-4CFFA1F20327}" destId="{66CC42DF-18BF-4256-85C6-32EDDC4A9638}" srcOrd="10" destOrd="0" presId="urn:microsoft.com/office/officeart/2005/8/layout/radial1"/>
    <dgm:cxn modelId="{335F19E3-7424-496D-977E-A66205513CBD}" type="presParOf" srcId="{F14A7E5E-54C1-440C-9062-4CFFA1F20327}" destId="{BC32AAF3-1499-40AE-BB27-0ABAC9FD33A4}" srcOrd="11" destOrd="0" presId="urn:microsoft.com/office/officeart/2005/8/layout/radial1"/>
    <dgm:cxn modelId="{22BB64A8-8C6B-410E-8E54-74A515E6EFA1}" type="presParOf" srcId="{BC32AAF3-1499-40AE-BB27-0ABAC9FD33A4}" destId="{F9D2F18E-B0B8-45E7-ADD5-7C83AB421A29}" srcOrd="0" destOrd="0" presId="urn:microsoft.com/office/officeart/2005/8/layout/radial1"/>
    <dgm:cxn modelId="{B8A38894-04B4-4E18-8B80-FB247128CB69}" type="presParOf" srcId="{F14A7E5E-54C1-440C-9062-4CFFA1F20327}" destId="{41234AAC-D3BB-4B38-88F2-F3910D550C14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B1842F-46C6-4C66-AB08-DC4C1D63E4E1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19C63742-3922-4907-B0D9-33FA5C5C79F2}">
      <dgm:prSet phldrT="[Text]"/>
      <dgm:spPr/>
      <dgm:t>
        <a:bodyPr/>
        <a:lstStyle/>
        <a:p>
          <a:r>
            <a:rPr lang="id-ID" dirty="0" smtClean="0"/>
            <a:t>Analisis lingkungan</a:t>
          </a:r>
          <a:endParaRPr lang="id-ID" dirty="0"/>
        </a:p>
      </dgm:t>
    </dgm:pt>
    <dgm:pt modelId="{192C2280-1693-452D-A1C2-053E3A2B5313}" type="parTrans" cxnId="{EB43BF95-8361-4993-9C12-E97BC8B65814}">
      <dgm:prSet/>
      <dgm:spPr/>
      <dgm:t>
        <a:bodyPr/>
        <a:lstStyle/>
        <a:p>
          <a:endParaRPr lang="id-ID"/>
        </a:p>
      </dgm:t>
    </dgm:pt>
    <dgm:pt modelId="{F39E4C82-2A9E-466A-9EFF-696301B92254}" type="sibTrans" cxnId="{EB43BF95-8361-4993-9C12-E97BC8B65814}">
      <dgm:prSet/>
      <dgm:spPr/>
      <dgm:t>
        <a:bodyPr/>
        <a:lstStyle/>
        <a:p>
          <a:endParaRPr lang="id-ID"/>
        </a:p>
      </dgm:t>
    </dgm:pt>
    <dgm:pt modelId="{EFBA63B1-F3CA-4E06-86AF-333BED2740EE}">
      <dgm:prSet phldrT="[Text]"/>
      <dgm:spPr/>
      <dgm:t>
        <a:bodyPr/>
        <a:lstStyle/>
        <a:p>
          <a:r>
            <a:rPr lang="id-ID" dirty="0" smtClean="0"/>
            <a:t>Pelanggan</a:t>
          </a:r>
          <a:endParaRPr lang="id-ID" dirty="0"/>
        </a:p>
      </dgm:t>
    </dgm:pt>
    <dgm:pt modelId="{8784E348-38F7-4E52-BBA3-E040C3C156F7}" type="parTrans" cxnId="{D981B935-8AE2-431D-8DAC-F9FFF10C3282}">
      <dgm:prSet/>
      <dgm:spPr/>
      <dgm:t>
        <a:bodyPr/>
        <a:lstStyle/>
        <a:p>
          <a:endParaRPr lang="id-ID"/>
        </a:p>
      </dgm:t>
    </dgm:pt>
    <dgm:pt modelId="{2ABA5B78-AB84-490F-B619-B65B1893A976}" type="sibTrans" cxnId="{D981B935-8AE2-431D-8DAC-F9FFF10C3282}">
      <dgm:prSet/>
      <dgm:spPr/>
      <dgm:t>
        <a:bodyPr/>
        <a:lstStyle/>
        <a:p>
          <a:endParaRPr lang="id-ID"/>
        </a:p>
      </dgm:t>
    </dgm:pt>
    <dgm:pt modelId="{EF09FCA2-9E4C-4EB3-A97F-B0C7BF67AD82}">
      <dgm:prSet phldrT="[Text]"/>
      <dgm:spPr/>
      <dgm:t>
        <a:bodyPr/>
        <a:lstStyle/>
        <a:p>
          <a:r>
            <a:rPr lang="id-ID" dirty="0" smtClean="0"/>
            <a:t>Peluang pemasaran (kemungkinan keberhasilan dan kegagalan)</a:t>
          </a:r>
          <a:endParaRPr lang="id-ID" dirty="0"/>
        </a:p>
      </dgm:t>
    </dgm:pt>
    <dgm:pt modelId="{8506B425-2B85-4052-9A3A-00F2C406DB6D}" type="parTrans" cxnId="{22BFA82C-D51D-44DD-B96A-98923083E739}">
      <dgm:prSet/>
      <dgm:spPr/>
      <dgm:t>
        <a:bodyPr/>
        <a:lstStyle/>
        <a:p>
          <a:endParaRPr lang="id-ID"/>
        </a:p>
      </dgm:t>
    </dgm:pt>
    <dgm:pt modelId="{D2C71302-CE3C-4841-9C66-BC4DDBD787C6}" type="sibTrans" cxnId="{22BFA82C-D51D-44DD-B96A-98923083E739}">
      <dgm:prSet/>
      <dgm:spPr/>
      <dgm:t>
        <a:bodyPr/>
        <a:lstStyle/>
        <a:p>
          <a:endParaRPr lang="id-ID"/>
        </a:p>
      </dgm:t>
    </dgm:pt>
    <dgm:pt modelId="{24D055F2-52C7-4D11-BC5F-31151B3901A1}" type="pres">
      <dgm:prSet presAssocID="{34B1842F-46C6-4C66-AB08-DC4C1D63E4E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85136303-BE92-4DBE-BA53-4C32086C8350}" type="pres">
      <dgm:prSet presAssocID="{19C63742-3922-4907-B0D9-33FA5C5C79F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9CD3431-FE2A-4B19-A837-F2C6380B15DD}" type="pres">
      <dgm:prSet presAssocID="{F39E4C82-2A9E-466A-9EFF-696301B92254}" presName="sibTrans" presStyleCnt="0"/>
      <dgm:spPr/>
    </dgm:pt>
    <dgm:pt modelId="{257C5807-9DB4-43CA-8C0F-3B20D224D837}" type="pres">
      <dgm:prSet presAssocID="{EFBA63B1-F3CA-4E06-86AF-333BED2740E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48B4978-5751-442D-9CCC-12CEFF066FB4}" type="pres">
      <dgm:prSet presAssocID="{2ABA5B78-AB84-490F-B619-B65B1893A976}" presName="sibTrans" presStyleCnt="0"/>
      <dgm:spPr/>
    </dgm:pt>
    <dgm:pt modelId="{5E73BEAD-FA67-443A-988F-9E15935E9714}" type="pres">
      <dgm:prSet presAssocID="{EF09FCA2-9E4C-4EB3-A97F-B0C7BF67AD8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B43BF95-8361-4993-9C12-E97BC8B65814}" srcId="{34B1842F-46C6-4C66-AB08-DC4C1D63E4E1}" destId="{19C63742-3922-4907-B0D9-33FA5C5C79F2}" srcOrd="0" destOrd="0" parTransId="{192C2280-1693-452D-A1C2-053E3A2B5313}" sibTransId="{F39E4C82-2A9E-466A-9EFF-696301B92254}"/>
    <dgm:cxn modelId="{3EC7015A-794A-4611-9EC8-1D7CC87E5C6B}" type="presOf" srcId="{EFBA63B1-F3CA-4E06-86AF-333BED2740EE}" destId="{257C5807-9DB4-43CA-8C0F-3B20D224D837}" srcOrd="0" destOrd="0" presId="urn:microsoft.com/office/officeart/2005/8/layout/default"/>
    <dgm:cxn modelId="{41935132-596B-4E2C-B1C6-F6B7AF3F8777}" type="presOf" srcId="{19C63742-3922-4907-B0D9-33FA5C5C79F2}" destId="{85136303-BE92-4DBE-BA53-4C32086C8350}" srcOrd="0" destOrd="0" presId="urn:microsoft.com/office/officeart/2005/8/layout/default"/>
    <dgm:cxn modelId="{BD4CFAFA-3542-40C5-9083-382AAF228203}" type="presOf" srcId="{34B1842F-46C6-4C66-AB08-DC4C1D63E4E1}" destId="{24D055F2-52C7-4D11-BC5F-31151B3901A1}" srcOrd="0" destOrd="0" presId="urn:microsoft.com/office/officeart/2005/8/layout/default"/>
    <dgm:cxn modelId="{22BFA82C-D51D-44DD-B96A-98923083E739}" srcId="{34B1842F-46C6-4C66-AB08-DC4C1D63E4E1}" destId="{EF09FCA2-9E4C-4EB3-A97F-B0C7BF67AD82}" srcOrd="2" destOrd="0" parTransId="{8506B425-2B85-4052-9A3A-00F2C406DB6D}" sibTransId="{D2C71302-CE3C-4841-9C66-BC4DDBD787C6}"/>
    <dgm:cxn modelId="{D981B935-8AE2-431D-8DAC-F9FFF10C3282}" srcId="{34B1842F-46C6-4C66-AB08-DC4C1D63E4E1}" destId="{EFBA63B1-F3CA-4E06-86AF-333BED2740EE}" srcOrd="1" destOrd="0" parTransId="{8784E348-38F7-4E52-BBA3-E040C3C156F7}" sibTransId="{2ABA5B78-AB84-490F-B619-B65B1893A976}"/>
    <dgm:cxn modelId="{FDE5056E-76DE-4B23-AEB0-59E5D83F3944}" type="presOf" srcId="{EF09FCA2-9E4C-4EB3-A97F-B0C7BF67AD82}" destId="{5E73BEAD-FA67-443A-988F-9E15935E9714}" srcOrd="0" destOrd="0" presId="urn:microsoft.com/office/officeart/2005/8/layout/default"/>
    <dgm:cxn modelId="{6030A9C3-424E-4E70-895A-B94689FAF542}" type="presParOf" srcId="{24D055F2-52C7-4D11-BC5F-31151B3901A1}" destId="{85136303-BE92-4DBE-BA53-4C32086C8350}" srcOrd="0" destOrd="0" presId="urn:microsoft.com/office/officeart/2005/8/layout/default"/>
    <dgm:cxn modelId="{4519B1FC-EFE4-4A40-8FBB-F351C741E2A3}" type="presParOf" srcId="{24D055F2-52C7-4D11-BC5F-31151B3901A1}" destId="{19CD3431-FE2A-4B19-A837-F2C6380B15DD}" srcOrd="1" destOrd="0" presId="urn:microsoft.com/office/officeart/2005/8/layout/default"/>
    <dgm:cxn modelId="{B375B3F0-EBD5-4150-87FC-A444E41FB00D}" type="presParOf" srcId="{24D055F2-52C7-4D11-BC5F-31151B3901A1}" destId="{257C5807-9DB4-43CA-8C0F-3B20D224D837}" srcOrd="2" destOrd="0" presId="urn:microsoft.com/office/officeart/2005/8/layout/default"/>
    <dgm:cxn modelId="{3E8CB8DB-491A-4CC1-BBDB-CC4F77D322DA}" type="presParOf" srcId="{24D055F2-52C7-4D11-BC5F-31151B3901A1}" destId="{248B4978-5751-442D-9CCC-12CEFF066FB4}" srcOrd="3" destOrd="0" presId="urn:microsoft.com/office/officeart/2005/8/layout/default"/>
    <dgm:cxn modelId="{6EE52E82-B98D-4FB3-8BE1-DA708AB8B737}" type="presParOf" srcId="{24D055F2-52C7-4D11-BC5F-31151B3901A1}" destId="{5E73BEAD-FA67-443A-988F-9E15935E971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D2AD4E-1A3E-4690-9823-B69F19B812F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C5E4BF25-2EAA-4AA6-81FD-94D5BB490BB2}">
      <dgm:prSet phldrT="[Text]"/>
      <dgm:spPr/>
      <dgm:t>
        <a:bodyPr/>
        <a:lstStyle/>
        <a:p>
          <a:r>
            <a:rPr lang="id-ID" dirty="0" smtClean="0"/>
            <a:t>Memilih pelanggan sasaran yang ditujukan atau dilayani</a:t>
          </a:r>
          <a:endParaRPr lang="id-ID" dirty="0"/>
        </a:p>
      </dgm:t>
    </dgm:pt>
    <dgm:pt modelId="{3F6A3398-9EF0-4DB0-A440-2AC4863475A3}" type="parTrans" cxnId="{BA9DB764-C1D2-4EDD-8FC9-9185F2D35537}">
      <dgm:prSet/>
      <dgm:spPr/>
      <dgm:t>
        <a:bodyPr/>
        <a:lstStyle/>
        <a:p>
          <a:endParaRPr lang="id-ID"/>
        </a:p>
      </dgm:t>
    </dgm:pt>
    <dgm:pt modelId="{632C8DAF-88FE-4F87-B868-0BCBDF4ACCF6}" type="sibTrans" cxnId="{BA9DB764-C1D2-4EDD-8FC9-9185F2D35537}">
      <dgm:prSet/>
      <dgm:spPr/>
      <dgm:t>
        <a:bodyPr/>
        <a:lstStyle/>
        <a:p>
          <a:endParaRPr lang="id-ID"/>
        </a:p>
      </dgm:t>
    </dgm:pt>
    <dgm:pt modelId="{1CE38EFC-C7A0-4826-8316-E0E89BCC723F}">
      <dgm:prSet phldrT="[Text]"/>
      <dgm:spPr/>
      <dgm:t>
        <a:bodyPr/>
        <a:lstStyle/>
        <a:p>
          <a:r>
            <a:rPr lang="id-ID" dirty="0" smtClean="0"/>
            <a:t>Mengindentifikasi kebutuhan dan keinginan pelanggan</a:t>
          </a:r>
          <a:endParaRPr lang="id-ID" dirty="0"/>
        </a:p>
      </dgm:t>
    </dgm:pt>
    <dgm:pt modelId="{5E111445-C7F2-4083-AFA1-0BC796AA4A98}" type="parTrans" cxnId="{0E0B1C56-A2F2-45B6-A71B-EA9F4CCA1082}">
      <dgm:prSet/>
      <dgm:spPr/>
      <dgm:t>
        <a:bodyPr/>
        <a:lstStyle/>
        <a:p>
          <a:endParaRPr lang="id-ID"/>
        </a:p>
      </dgm:t>
    </dgm:pt>
    <dgm:pt modelId="{C8DFBAD3-A471-4B2C-A3A2-8CD71435DF24}" type="sibTrans" cxnId="{0E0B1C56-A2F2-45B6-A71B-EA9F4CCA1082}">
      <dgm:prSet/>
      <dgm:spPr/>
      <dgm:t>
        <a:bodyPr/>
        <a:lstStyle/>
        <a:p>
          <a:endParaRPr lang="id-ID"/>
        </a:p>
      </dgm:t>
    </dgm:pt>
    <dgm:pt modelId="{6AE651DF-9E01-4FB6-8A9B-7F4644816D99}">
      <dgm:prSet phldrT="[Text]"/>
      <dgm:spPr/>
      <dgm:t>
        <a:bodyPr/>
        <a:lstStyle/>
        <a:p>
          <a:r>
            <a:rPr lang="id-ID" dirty="0" smtClean="0"/>
            <a:t>Menentukan bauran pemasaran</a:t>
          </a:r>
          <a:endParaRPr lang="id-ID" dirty="0"/>
        </a:p>
      </dgm:t>
    </dgm:pt>
    <dgm:pt modelId="{0205EEDE-9788-4C60-AF59-0A25B074CFED}" type="parTrans" cxnId="{DB3FA3C7-B06D-4A9D-8C1E-9B77433B6762}">
      <dgm:prSet/>
      <dgm:spPr/>
      <dgm:t>
        <a:bodyPr/>
        <a:lstStyle/>
        <a:p>
          <a:endParaRPr lang="id-ID"/>
        </a:p>
      </dgm:t>
    </dgm:pt>
    <dgm:pt modelId="{5AF0FF8D-BAC4-4690-825A-FE536082B627}" type="sibTrans" cxnId="{DB3FA3C7-B06D-4A9D-8C1E-9B77433B6762}">
      <dgm:prSet/>
      <dgm:spPr/>
      <dgm:t>
        <a:bodyPr/>
        <a:lstStyle/>
        <a:p>
          <a:endParaRPr lang="id-ID"/>
        </a:p>
      </dgm:t>
    </dgm:pt>
    <dgm:pt modelId="{EC0AECDC-6B61-4C9D-AB50-13201C18110A}" type="pres">
      <dgm:prSet presAssocID="{7FD2AD4E-1A3E-4690-9823-B69F19B812F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97930477-B156-499A-ADB2-29660D7B9A6B}" type="pres">
      <dgm:prSet presAssocID="{C5E4BF25-2EAA-4AA6-81FD-94D5BB490BB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ADA9F62-07D6-41CF-AFF2-31D749E53C99}" type="pres">
      <dgm:prSet presAssocID="{632C8DAF-88FE-4F87-B868-0BCBDF4ACCF6}" presName="sibTrans" presStyleCnt="0"/>
      <dgm:spPr/>
    </dgm:pt>
    <dgm:pt modelId="{DA195226-2C22-41CE-8293-057DC3602103}" type="pres">
      <dgm:prSet presAssocID="{1CE38EFC-C7A0-4826-8316-E0E89BCC723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A38FFBD-4E4E-4D35-A859-B21AC1F9E991}" type="pres">
      <dgm:prSet presAssocID="{C8DFBAD3-A471-4B2C-A3A2-8CD71435DF24}" presName="sibTrans" presStyleCnt="0"/>
      <dgm:spPr/>
    </dgm:pt>
    <dgm:pt modelId="{010338E5-CA56-4BE5-86A0-D29C945FA1C7}" type="pres">
      <dgm:prSet presAssocID="{6AE651DF-9E01-4FB6-8A9B-7F4644816D9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6106F2A4-E0EF-411F-A369-AE87511D3398}" type="presOf" srcId="{C5E4BF25-2EAA-4AA6-81FD-94D5BB490BB2}" destId="{97930477-B156-499A-ADB2-29660D7B9A6B}" srcOrd="0" destOrd="0" presId="urn:microsoft.com/office/officeart/2005/8/layout/default"/>
    <dgm:cxn modelId="{DB3FA3C7-B06D-4A9D-8C1E-9B77433B6762}" srcId="{7FD2AD4E-1A3E-4690-9823-B69F19B812F6}" destId="{6AE651DF-9E01-4FB6-8A9B-7F4644816D99}" srcOrd="2" destOrd="0" parTransId="{0205EEDE-9788-4C60-AF59-0A25B074CFED}" sibTransId="{5AF0FF8D-BAC4-4690-825A-FE536082B627}"/>
    <dgm:cxn modelId="{0E0B1C56-A2F2-45B6-A71B-EA9F4CCA1082}" srcId="{7FD2AD4E-1A3E-4690-9823-B69F19B812F6}" destId="{1CE38EFC-C7A0-4826-8316-E0E89BCC723F}" srcOrd="1" destOrd="0" parTransId="{5E111445-C7F2-4083-AFA1-0BC796AA4A98}" sibTransId="{C8DFBAD3-A471-4B2C-A3A2-8CD71435DF24}"/>
    <dgm:cxn modelId="{BA9DB764-C1D2-4EDD-8FC9-9185F2D35537}" srcId="{7FD2AD4E-1A3E-4690-9823-B69F19B812F6}" destId="{C5E4BF25-2EAA-4AA6-81FD-94D5BB490BB2}" srcOrd="0" destOrd="0" parTransId="{3F6A3398-9EF0-4DB0-A440-2AC4863475A3}" sibTransId="{632C8DAF-88FE-4F87-B868-0BCBDF4ACCF6}"/>
    <dgm:cxn modelId="{10146B51-ED9C-49FD-A505-EF97806879AA}" type="presOf" srcId="{1CE38EFC-C7A0-4826-8316-E0E89BCC723F}" destId="{DA195226-2C22-41CE-8293-057DC3602103}" srcOrd="0" destOrd="0" presId="urn:microsoft.com/office/officeart/2005/8/layout/default"/>
    <dgm:cxn modelId="{F80FC4A5-0931-4A5C-A3CA-749BD3113512}" type="presOf" srcId="{7FD2AD4E-1A3E-4690-9823-B69F19B812F6}" destId="{EC0AECDC-6B61-4C9D-AB50-13201C18110A}" srcOrd="0" destOrd="0" presId="urn:microsoft.com/office/officeart/2005/8/layout/default"/>
    <dgm:cxn modelId="{2C49050D-AAC9-4B28-8D19-E5218D32294C}" type="presOf" srcId="{6AE651DF-9E01-4FB6-8A9B-7F4644816D99}" destId="{010338E5-CA56-4BE5-86A0-D29C945FA1C7}" srcOrd="0" destOrd="0" presId="urn:microsoft.com/office/officeart/2005/8/layout/default"/>
    <dgm:cxn modelId="{B170621E-B48F-4FB5-90F8-9393CEE16879}" type="presParOf" srcId="{EC0AECDC-6B61-4C9D-AB50-13201C18110A}" destId="{97930477-B156-499A-ADB2-29660D7B9A6B}" srcOrd="0" destOrd="0" presId="urn:microsoft.com/office/officeart/2005/8/layout/default"/>
    <dgm:cxn modelId="{9D0472F6-43A9-4681-99FA-BCAA91F0641E}" type="presParOf" srcId="{EC0AECDC-6B61-4C9D-AB50-13201C18110A}" destId="{3ADA9F62-07D6-41CF-AFF2-31D749E53C99}" srcOrd="1" destOrd="0" presId="urn:microsoft.com/office/officeart/2005/8/layout/default"/>
    <dgm:cxn modelId="{E8A37577-E060-483C-9D31-761D2BE2087A}" type="presParOf" srcId="{EC0AECDC-6B61-4C9D-AB50-13201C18110A}" destId="{DA195226-2C22-41CE-8293-057DC3602103}" srcOrd="2" destOrd="0" presId="urn:microsoft.com/office/officeart/2005/8/layout/default"/>
    <dgm:cxn modelId="{7554C423-1262-43BD-962C-AD6D1407B5AC}" type="presParOf" srcId="{EC0AECDC-6B61-4C9D-AB50-13201C18110A}" destId="{6A38FFBD-4E4E-4D35-A859-B21AC1F9E991}" srcOrd="3" destOrd="0" presId="urn:microsoft.com/office/officeart/2005/8/layout/default"/>
    <dgm:cxn modelId="{089E48B8-3791-4FF0-AC42-C56B6CA5FD49}" type="presParOf" srcId="{EC0AECDC-6B61-4C9D-AB50-13201C18110A}" destId="{010338E5-CA56-4BE5-86A0-D29C945FA1C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5ED6F2-37E1-427F-B5DB-7433C146E62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74505C1F-8027-4885-B3C8-568960CE37AA}">
      <dgm:prSet phldrT="[Text]"/>
      <dgm:spPr/>
      <dgm:t>
        <a:bodyPr/>
        <a:lstStyle/>
        <a:p>
          <a:r>
            <a:rPr lang="id-ID" dirty="0" smtClean="0"/>
            <a:t>Target Penjualan</a:t>
          </a:r>
          <a:endParaRPr lang="id-ID" dirty="0"/>
        </a:p>
      </dgm:t>
    </dgm:pt>
    <dgm:pt modelId="{3FDEBFFC-E7E6-4734-A0EB-807E95E11856}" type="parTrans" cxnId="{15FF70BA-C73C-46EC-A5CE-D52B589B359B}">
      <dgm:prSet/>
      <dgm:spPr/>
      <dgm:t>
        <a:bodyPr/>
        <a:lstStyle/>
        <a:p>
          <a:endParaRPr lang="id-ID"/>
        </a:p>
      </dgm:t>
    </dgm:pt>
    <dgm:pt modelId="{38D87D3D-9F9B-47DB-AFBF-382CB94F6FCE}" type="sibTrans" cxnId="{15FF70BA-C73C-46EC-A5CE-D52B589B359B}">
      <dgm:prSet/>
      <dgm:spPr/>
      <dgm:t>
        <a:bodyPr/>
        <a:lstStyle/>
        <a:p>
          <a:endParaRPr lang="id-ID"/>
        </a:p>
      </dgm:t>
    </dgm:pt>
    <dgm:pt modelId="{3295D0B7-EBAF-4DC2-AD25-57AE1305E7A7}">
      <dgm:prSet phldrT="[Text]"/>
      <dgm:spPr/>
      <dgm:t>
        <a:bodyPr/>
        <a:lstStyle/>
        <a:p>
          <a:r>
            <a:rPr lang="id-ID" dirty="0" smtClean="0"/>
            <a:t>Anggaran Pemasaran</a:t>
          </a:r>
          <a:endParaRPr lang="id-ID" dirty="0"/>
        </a:p>
      </dgm:t>
    </dgm:pt>
    <dgm:pt modelId="{06D26ED2-43DF-43FB-847B-BCA28FDC299D}" type="parTrans" cxnId="{E9F4497F-7C8F-47F9-97A4-62CC0F001C9D}">
      <dgm:prSet/>
      <dgm:spPr/>
      <dgm:t>
        <a:bodyPr/>
        <a:lstStyle/>
        <a:p>
          <a:endParaRPr lang="id-ID"/>
        </a:p>
      </dgm:t>
    </dgm:pt>
    <dgm:pt modelId="{91E0A932-94EC-4213-A526-B12F1F39551E}" type="sibTrans" cxnId="{E9F4497F-7C8F-47F9-97A4-62CC0F001C9D}">
      <dgm:prSet/>
      <dgm:spPr/>
      <dgm:t>
        <a:bodyPr/>
        <a:lstStyle/>
        <a:p>
          <a:endParaRPr lang="id-ID"/>
        </a:p>
      </dgm:t>
    </dgm:pt>
    <dgm:pt modelId="{6B3F8491-78CD-4EB3-BFF7-F7C6DD281495}">
      <dgm:prSet phldrT="[Text]"/>
      <dgm:spPr/>
      <dgm:t>
        <a:bodyPr/>
        <a:lstStyle/>
        <a:p>
          <a:r>
            <a:rPr lang="id-ID" dirty="0" smtClean="0"/>
            <a:t>Alokasi Bauran Pemasaran</a:t>
          </a:r>
          <a:endParaRPr lang="id-ID" dirty="0"/>
        </a:p>
      </dgm:t>
    </dgm:pt>
    <dgm:pt modelId="{16B77546-1F68-4376-BFC8-65EEFB0B8CC5}" type="parTrans" cxnId="{9B8A77B5-C0D9-47C5-B525-9EBF318590A5}">
      <dgm:prSet/>
      <dgm:spPr/>
      <dgm:t>
        <a:bodyPr/>
        <a:lstStyle/>
        <a:p>
          <a:endParaRPr lang="id-ID"/>
        </a:p>
      </dgm:t>
    </dgm:pt>
    <dgm:pt modelId="{D927BAB9-180B-4B70-98A0-2C8308C60F0C}" type="sibTrans" cxnId="{9B8A77B5-C0D9-47C5-B525-9EBF318590A5}">
      <dgm:prSet/>
      <dgm:spPr/>
      <dgm:t>
        <a:bodyPr/>
        <a:lstStyle/>
        <a:p>
          <a:endParaRPr lang="id-ID"/>
        </a:p>
      </dgm:t>
    </dgm:pt>
    <dgm:pt modelId="{9D382487-D2BA-4FC3-AEC1-DC2DD9E9B73A}">
      <dgm:prSet phldrT="[Text]"/>
      <dgm:spPr/>
      <dgm:t>
        <a:bodyPr/>
        <a:lstStyle/>
        <a:p>
          <a:r>
            <a:rPr lang="id-ID" dirty="0" smtClean="0"/>
            <a:t>Penetapan harga</a:t>
          </a:r>
          <a:endParaRPr lang="id-ID" dirty="0"/>
        </a:p>
      </dgm:t>
    </dgm:pt>
    <dgm:pt modelId="{20429C07-2E3D-44DE-B10A-5619A057F40C}" type="parTrans" cxnId="{403660A1-8D92-4C64-AF29-D7D111710C33}">
      <dgm:prSet/>
      <dgm:spPr/>
      <dgm:t>
        <a:bodyPr/>
        <a:lstStyle/>
        <a:p>
          <a:endParaRPr lang="id-ID"/>
        </a:p>
      </dgm:t>
    </dgm:pt>
    <dgm:pt modelId="{ADE9F87F-9101-46CC-A8F2-3077C4BB7187}" type="sibTrans" cxnId="{403660A1-8D92-4C64-AF29-D7D111710C33}">
      <dgm:prSet/>
      <dgm:spPr/>
      <dgm:t>
        <a:bodyPr/>
        <a:lstStyle/>
        <a:p>
          <a:endParaRPr lang="id-ID"/>
        </a:p>
      </dgm:t>
    </dgm:pt>
    <dgm:pt modelId="{999EAFCD-E5ED-4763-831E-D6E2634D6BFA}">
      <dgm:prSet phldrT="[Text]"/>
      <dgm:spPr/>
      <dgm:t>
        <a:bodyPr/>
        <a:lstStyle/>
        <a:p>
          <a:r>
            <a:rPr lang="id-ID" dirty="0" smtClean="0"/>
            <a:t>Alokasi anggaran pemasaran pada masing masing produk</a:t>
          </a:r>
          <a:endParaRPr lang="id-ID" dirty="0"/>
        </a:p>
      </dgm:t>
    </dgm:pt>
    <dgm:pt modelId="{1DD9829D-D6FA-4B42-93F0-C4456DC2E0CA}" type="parTrans" cxnId="{BF6820AA-8E59-4C4C-9F98-71B1CA9E2DBB}">
      <dgm:prSet/>
      <dgm:spPr/>
      <dgm:t>
        <a:bodyPr/>
        <a:lstStyle/>
        <a:p>
          <a:endParaRPr lang="id-ID"/>
        </a:p>
      </dgm:t>
    </dgm:pt>
    <dgm:pt modelId="{5B05A892-3A09-46C5-B172-F23F8E18F32A}" type="sibTrans" cxnId="{BF6820AA-8E59-4C4C-9F98-71B1CA9E2DBB}">
      <dgm:prSet/>
      <dgm:spPr/>
      <dgm:t>
        <a:bodyPr/>
        <a:lstStyle/>
        <a:p>
          <a:endParaRPr lang="id-ID"/>
        </a:p>
      </dgm:t>
    </dgm:pt>
    <dgm:pt modelId="{8F2C4262-8FE3-4390-8EA5-39F2AF8EEC1D}" type="pres">
      <dgm:prSet presAssocID="{BB5ED6F2-37E1-427F-B5DB-7433C146E62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541B2E55-510F-459F-BCA6-C8F55E31445D}" type="pres">
      <dgm:prSet presAssocID="{74505C1F-8027-4885-B3C8-568960CE37A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9DD0283-202B-4C8D-AB35-BF94ACFB2DAB}" type="pres">
      <dgm:prSet presAssocID="{38D87D3D-9F9B-47DB-AFBF-382CB94F6FCE}" presName="sibTrans" presStyleCnt="0"/>
      <dgm:spPr/>
    </dgm:pt>
    <dgm:pt modelId="{76128552-D042-4C80-829B-FC91EEF55292}" type="pres">
      <dgm:prSet presAssocID="{3295D0B7-EBAF-4DC2-AD25-57AE1305E7A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C56520A-3EAE-4283-A2A4-533CB6F28AA5}" type="pres">
      <dgm:prSet presAssocID="{91E0A932-94EC-4213-A526-B12F1F39551E}" presName="sibTrans" presStyleCnt="0"/>
      <dgm:spPr/>
    </dgm:pt>
    <dgm:pt modelId="{64AEE02D-EB59-46EF-9A6B-800BCE22272C}" type="pres">
      <dgm:prSet presAssocID="{6B3F8491-78CD-4EB3-BFF7-F7C6DD28149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59AFD83-BF42-4B3F-AF4A-F918C3D458F2}" type="pres">
      <dgm:prSet presAssocID="{D927BAB9-180B-4B70-98A0-2C8308C60F0C}" presName="sibTrans" presStyleCnt="0"/>
      <dgm:spPr/>
    </dgm:pt>
    <dgm:pt modelId="{72B1C4CD-C3B5-46E2-983B-F23AD14541F4}" type="pres">
      <dgm:prSet presAssocID="{9D382487-D2BA-4FC3-AEC1-DC2DD9E9B73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33E0818-AC35-47AB-9B5F-CA7BB80DC975}" type="pres">
      <dgm:prSet presAssocID="{ADE9F87F-9101-46CC-A8F2-3077C4BB7187}" presName="sibTrans" presStyleCnt="0"/>
      <dgm:spPr/>
    </dgm:pt>
    <dgm:pt modelId="{9A540AD4-9DD5-4F39-9E52-F4CF1C71B080}" type="pres">
      <dgm:prSet presAssocID="{999EAFCD-E5ED-4763-831E-D6E2634D6BF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C2C8534-4FD0-478C-AEFB-7BFED5126D96}" type="presOf" srcId="{74505C1F-8027-4885-B3C8-568960CE37AA}" destId="{541B2E55-510F-459F-BCA6-C8F55E31445D}" srcOrd="0" destOrd="0" presId="urn:microsoft.com/office/officeart/2005/8/layout/default"/>
    <dgm:cxn modelId="{403660A1-8D92-4C64-AF29-D7D111710C33}" srcId="{BB5ED6F2-37E1-427F-B5DB-7433C146E624}" destId="{9D382487-D2BA-4FC3-AEC1-DC2DD9E9B73A}" srcOrd="3" destOrd="0" parTransId="{20429C07-2E3D-44DE-B10A-5619A057F40C}" sibTransId="{ADE9F87F-9101-46CC-A8F2-3077C4BB7187}"/>
    <dgm:cxn modelId="{BF6820AA-8E59-4C4C-9F98-71B1CA9E2DBB}" srcId="{BB5ED6F2-37E1-427F-B5DB-7433C146E624}" destId="{999EAFCD-E5ED-4763-831E-D6E2634D6BFA}" srcOrd="4" destOrd="0" parTransId="{1DD9829D-D6FA-4B42-93F0-C4456DC2E0CA}" sibTransId="{5B05A892-3A09-46C5-B172-F23F8E18F32A}"/>
    <dgm:cxn modelId="{50DD5A88-5FFD-4E0D-B437-669EFE3150F6}" type="presOf" srcId="{BB5ED6F2-37E1-427F-B5DB-7433C146E624}" destId="{8F2C4262-8FE3-4390-8EA5-39F2AF8EEC1D}" srcOrd="0" destOrd="0" presId="urn:microsoft.com/office/officeart/2005/8/layout/default"/>
    <dgm:cxn modelId="{9B8A77B5-C0D9-47C5-B525-9EBF318590A5}" srcId="{BB5ED6F2-37E1-427F-B5DB-7433C146E624}" destId="{6B3F8491-78CD-4EB3-BFF7-F7C6DD281495}" srcOrd="2" destOrd="0" parTransId="{16B77546-1F68-4376-BFC8-65EEFB0B8CC5}" sibTransId="{D927BAB9-180B-4B70-98A0-2C8308C60F0C}"/>
    <dgm:cxn modelId="{F8565854-C3AF-462D-AA8A-D82F8819A7EC}" type="presOf" srcId="{3295D0B7-EBAF-4DC2-AD25-57AE1305E7A7}" destId="{76128552-D042-4C80-829B-FC91EEF55292}" srcOrd="0" destOrd="0" presId="urn:microsoft.com/office/officeart/2005/8/layout/default"/>
    <dgm:cxn modelId="{CB6774BE-51AD-46F9-8558-46C41ECCE344}" type="presOf" srcId="{9D382487-D2BA-4FC3-AEC1-DC2DD9E9B73A}" destId="{72B1C4CD-C3B5-46E2-983B-F23AD14541F4}" srcOrd="0" destOrd="0" presId="urn:microsoft.com/office/officeart/2005/8/layout/default"/>
    <dgm:cxn modelId="{D42A3AAF-09E1-4FA1-AD90-A110DA5750ED}" type="presOf" srcId="{999EAFCD-E5ED-4763-831E-D6E2634D6BFA}" destId="{9A540AD4-9DD5-4F39-9E52-F4CF1C71B080}" srcOrd="0" destOrd="0" presId="urn:microsoft.com/office/officeart/2005/8/layout/default"/>
    <dgm:cxn modelId="{607F8458-89CF-449F-891A-2719BD407492}" type="presOf" srcId="{6B3F8491-78CD-4EB3-BFF7-F7C6DD281495}" destId="{64AEE02D-EB59-46EF-9A6B-800BCE22272C}" srcOrd="0" destOrd="0" presId="urn:microsoft.com/office/officeart/2005/8/layout/default"/>
    <dgm:cxn modelId="{E9F4497F-7C8F-47F9-97A4-62CC0F001C9D}" srcId="{BB5ED6F2-37E1-427F-B5DB-7433C146E624}" destId="{3295D0B7-EBAF-4DC2-AD25-57AE1305E7A7}" srcOrd="1" destOrd="0" parTransId="{06D26ED2-43DF-43FB-847B-BCA28FDC299D}" sibTransId="{91E0A932-94EC-4213-A526-B12F1F39551E}"/>
    <dgm:cxn modelId="{15FF70BA-C73C-46EC-A5CE-D52B589B359B}" srcId="{BB5ED6F2-37E1-427F-B5DB-7433C146E624}" destId="{74505C1F-8027-4885-B3C8-568960CE37AA}" srcOrd="0" destOrd="0" parTransId="{3FDEBFFC-E7E6-4734-A0EB-807E95E11856}" sibTransId="{38D87D3D-9F9B-47DB-AFBF-382CB94F6FCE}"/>
    <dgm:cxn modelId="{1023DB97-F1FD-4F6F-9921-79A202ED23F3}" type="presParOf" srcId="{8F2C4262-8FE3-4390-8EA5-39F2AF8EEC1D}" destId="{541B2E55-510F-459F-BCA6-C8F55E31445D}" srcOrd="0" destOrd="0" presId="urn:microsoft.com/office/officeart/2005/8/layout/default"/>
    <dgm:cxn modelId="{0DF0C0A8-AB88-48F1-B7F1-763EE5D8729C}" type="presParOf" srcId="{8F2C4262-8FE3-4390-8EA5-39F2AF8EEC1D}" destId="{C9DD0283-202B-4C8D-AB35-BF94ACFB2DAB}" srcOrd="1" destOrd="0" presId="urn:microsoft.com/office/officeart/2005/8/layout/default"/>
    <dgm:cxn modelId="{258DF3A3-AC49-415C-BA77-26C9C392414F}" type="presParOf" srcId="{8F2C4262-8FE3-4390-8EA5-39F2AF8EEC1D}" destId="{76128552-D042-4C80-829B-FC91EEF55292}" srcOrd="2" destOrd="0" presId="urn:microsoft.com/office/officeart/2005/8/layout/default"/>
    <dgm:cxn modelId="{3389E3DF-25E6-40DA-8595-A89669FFBDA7}" type="presParOf" srcId="{8F2C4262-8FE3-4390-8EA5-39F2AF8EEC1D}" destId="{6C56520A-3EAE-4283-A2A4-533CB6F28AA5}" srcOrd="3" destOrd="0" presId="urn:microsoft.com/office/officeart/2005/8/layout/default"/>
    <dgm:cxn modelId="{31EE0638-ADF3-40DA-95EA-4BF48C1BDB32}" type="presParOf" srcId="{8F2C4262-8FE3-4390-8EA5-39F2AF8EEC1D}" destId="{64AEE02D-EB59-46EF-9A6B-800BCE22272C}" srcOrd="4" destOrd="0" presId="urn:microsoft.com/office/officeart/2005/8/layout/default"/>
    <dgm:cxn modelId="{6A0201E4-D2B5-4C64-902B-F31FB6F7B873}" type="presParOf" srcId="{8F2C4262-8FE3-4390-8EA5-39F2AF8EEC1D}" destId="{959AFD83-BF42-4B3F-AF4A-F918C3D458F2}" srcOrd="5" destOrd="0" presId="urn:microsoft.com/office/officeart/2005/8/layout/default"/>
    <dgm:cxn modelId="{17717665-4159-4D66-B5BB-D76D346A1439}" type="presParOf" srcId="{8F2C4262-8FE3-4390-8EA5-39F2AF8EEC1D}" destId="{72B1C4CD-C3B5-46E2-983B-F23AD14541F4}" srcOrd="6" destOrd="0" presId="urn:microsoft.com/office/officeart/2005/8/layout/default"/>
    <dgm:cxn modelId="{B8B5C279-184F-4281-9065-83DDF6FC29EE}" type="presParOf" srcId="{8F2C4262-8FE3-4390-8EA5-39F2AF8EEC1D}" destId="{A33E0818-AC35-47AB-9B5F-CA7BB80DC975}" srcOrd="7" destOrd="0" presId="urn:microsoft.com/office/officeart/2005/8/layout/default"/>
    <dgm:cxn modelId="{CF560224-6F08-472E-B462-1FD7593392FE}" type="presParOf" srcId="{8F2C4262-8FE3-4390-8EA5-39F2AF8EEC1D}" destId="{9A540AD4-9DD5-4F39-9E52-F4CF1C71B08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7AD8D34-A3C0-448E-86DA-19D9387232E1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2FF7C0E7-5D98-468D-B550-734C8037AB83}">
      <dgm:prSet phldrT="[Text]"/>
      <dgm:spPr/>
      <dgm:t>
        <a:bodyPr/>
        <a:lstStyle/>
        <a:p>
          <a:r>
            <a:rPr lang="id-ID" dirty="0" smtClean="0"/>
            <a:t>Menjadikan aktivitas terbaik perusahaan harus diorganisasikan melalui struktur organisasi yang mencerminkan kegiatan pemasaran yang optimal</a:t>
          </a:r>
          <a:endParaRPr lang="id-ID" dirty="0"/>
        </a:p>
      </dgm:t>
    </dgm:pt>
    <dgm:pt modelId="{4BA921C9-020C-4A26-AFD0-7A66B8380E3B}" type="parTrans" cxnId="{491571B6-8CC3-4B0E-B947-EEFA1BA24648}">
      <dgm:prSet/>
      <dgm:spPr/>
      <dgm:t>
        <a:bodyPr/>
        <a:lstStyle/>
        <a:p>
          <a:endParaRPr lang="id-ID"/>
        </a:p>
      </dgm:t>
    </dgm:pt>
    <dgm:pt modelId="{F0212B2F-063E-4217-A2C3-B39938FA8532}" type="sibTrans" cxnId="{491571B6-8CC3-4B0E-B947-EEFA1BA24648}">
      <dgm:prSet/>
      <dgm:spPr/>
      <dgm:t>
        <a:bodyPr/>
        <a:lstStyle/>
        <a:p>
          <a:endParaRPr lang="id-ID"/>
        </a:p>
      </dgm:t>
    </dgm:pt>
    <dgm:pt modelId="{BE8CAB62-54EA-43C3-B2A6-B2F7D49C82DB}">
      <dgm:prSet phldrT="[Text]"/>
      <dgm:spPr/>
      <dgm:t>
        <a:bodyPr/>
        <a:lstStyle/>
        <a:p>
          <a:r>
            <a:rPr lang="id-ID" dirty="0" smtClean="0"/>
            <a:t>Penetapan struktur organisasi harus sesuai dengan ragam kegiatan agar tidak menimbulkan kerancuan tugas dan tanggung jawab masing masing bagian</a:t>
          </a:r>
          <a:endParaRPr lang="id-ID" dirty="0"/>
        </a:p>
      </dgm:t>
    </dgm:pt>
    <dgm:pt modelId="{69E75DF8-6B3A-42AF-840D-15194C1BF7AD}" type="parTrans" cxnId="{AFB3025F-6B1C-4DC5-85F2-8B16EDE54063}">
      <dgm:prSet/>
      <dgm:spPr/>
      <dgm:t>
        <a:bodyPr/>
        <a:lstStyle/>
        <a:p>
          <a:endParaRPr lang="id-ID"/>
        </a:p>
      </dgm:t>
    </dgm:pt>
    <dgm:pt modelId="{C41C9540-676C-44A4-A129-604ADCDEF4DD}" type="sibTrans" cxnId="{AFB3025F-6B1C-4DC5-85F2-8B16EDE54063}">
      <dgm:prSet/>
      <dgm:spPr/>
      <dgm:t>
        <a:bodyPr/>
        <a:lstStyle/>
        <a:p>
          <a:endParaRPr lang="id-ID"/>
        </a:p>
      </dgm:t>
    </dgm:pt>
    <dgm:pt modelId="{282EA57A-AD1F-46C3-81CF-1EB4799DAFCA}" type="pres">
      <dgm:prSet presAssocID="{A7AD8D34-A3C0-448E-86DA-19D9387232E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66866A1-5BB2-4C52-AF29-2DE7C84F2E5B}" type="pres">
      <dgm:prSet presAssocID="{2FF7C0E7-5D98-468D-B550-734C8037AB8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0365236-F030-4957-92A0-560589D581CB}" type="pres">
      <dgm:prSet presAssocID="{F0212B2F-063E-4217-A2C3-B39938FA8532}" presName="sibTrans" presStyleCnt="0"/>
      <dgm:spPr/>
    </dgm:pt>
    <dgm:pt modelId="{5C3D57EC-EDE4-422E-B39A-E32C8AD92304}" type="pres">
      <dgm:prSet presAssocID="{BE8CAB62-54EA-43C3-B2A6-B2F7D49C82D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491571B6-8CC3-4B0E-B947-EEFA1BA24648}" srcId="{A7AD8D34-A3C0-448E-86DA-19D9387232E1}" destId="{2FF7C0E7-5D98-468D-B550-734C8037AB83}" srcOrd="0" destOrd="0" parTransId="{4BA921C9-020C-4A26-AFD0-7A66B8380E3B}" sibTransId="{F0212B2F-063E-4217-A2C3-B39938FA8532}"/>
    <dgm:cxn modelId="{3A2D5AF2-EA0F-40EB-B577-72498DFD214E}" type="presOf" srcId="{A7AD8D34-A3C0-448E-86DA-19D9387232E1}" destId="{282EA57A-AD1F-46C3-81CF-1EB4799DAFCA}" srcOrd="0" destOrd="0" presId="urn:microsoft.com/office/officeart/2005/8/layout/default"/>
    <dgm:cxn modelId="{E4217E05-8048-4CA4-A663-9D0FF78178D3}" type="presOf" srcId="{BE8CAB62-54EA-43C3-B2A6-B2F7D49C82DB}" destId="{5C3D57EC-EDE4-422E-B39A-E32C8AD92304}" srcOrd="0" destOrd="0" presId="urn:microsoft.com/office/officeart/2005/8/layout/default"/>
    <dgm:cxn modelId="{AFB3025F-6B1C-4DC5-85F2-8B16EDE54063}" srcId="{A7AD8D34-A3C0-448E-86DA-19D9387232E1}" destId="{BE8CAB62-54EA-43C3-B2A6-B2F7D49C82DB}" srcOrd="1" destOrd="0" parTransId="{69E75DF8-6B3A-42AF-840D-15194C1BF7AD}" sibTransId="{C41C9540-676C-44A4-A129-604ADCDEF4DD}"/>
    <dgm:cxn modelId="{08A03544-F631-4BDB-89F9-A4F75FDE1D55}" type="presOf" srcId="{2FF7C0E7-5D98-468D-B550-734C8037AB83}" destId="{766866A1-5BB2-4C52-AF29-2DE7C84F2E5B}" srcOrd="0" destOrd="0" presId="urn:microsoft.com/office/officeart/2005/8/layout/default"/>
    <dgm:cxn modelId="{5669B8B6-ABDB-4761-90AA-51CC73DA261C}" type="presParOf" srcId="{282EA57A-AD1F-46C3-81CF-1EB4799DAFCA}" destId="{766866A1-5BB2-4C52-AF29-2DE7C84F2E5B}" srcOrd="0" destOrd="0" presId="urn:microsoft.com/office/officeart/2005/8/layout/default"/>
    <dgm:cxn modelId="{06CAE586-FCC6-4BA8-95A0-BF38361624F2}" type="presParOf" srcId="{282EA57A-AD1F-46C3-81CF-1EB4799DAFCA}" destId="{E0365236-F030-4957-92A0-560589D581CB}" srcOrd="1" destOrd="0" presId="urn:microsoft.com/office/officeart/2005/8/layout/default"/>
    <dgm:cxn modelId="{F84D6845-72B9-44A5-BA1F-03D2635FF917}" type="presParOf" srcId="{282EA57A-AD1F-46C3-81CF-1EB4799DAFCA}" destId="{5C3D57EC-EDE4-422E-B39A-E32C8AD92304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D28ECC2-8B19-43B8-8086-0414054A0D5D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13A3E77B-760A-4310-B0F9-535C9325D166}">
      <dgm:prSet phldrT="[Text]"/>
      <dgm:spPr/>
      <dgm:t>
        <a:bodyPr/>
        <a:lstStyle/>
        <a:p>
          <a:r>
            <a:rPr lang="id-ID" dirty="0" smtClean="0"/>
            <a:t>Dilakukan masing masing manager sesuai dengan bidangnya dan disesuaikan dengan target perencanaan tahunan yang ingin dicapai (volume penjualan dan pengeluaran)</a:t>
          </a:r>
          <a:endParaRPr lang="id-ID" dirty="0"/>
        </a:p>
      </dgm:t>
    </dgm:pt>
    <dgm:pt modelId="{75E1027F-4443-4566-9C2C-778FC1DFE274}" type="parTrans" cxnId="{EB0A6787-F406-46FB-9797-EC96FE31BE4D}">
      <dgm:prSet/>
      <dgm:spPr/>
      <dgm:t>
        <a:bodyPr/>
        <a:lstStyle/>
        <a:p>
          <a:endParaRPr lang="id-ID"/>
        </a:p>
      </dgm:t>
    </dgm:pt>
    <dgm:pt modelId="{8EDDF4FD-E928-4A17-9B64-69C1311FB57C}" type="sibTrans" cxnId="{EB0A6787-F406-46FB-9797-EC96FE31BE4D}">
      <dgm:prSet/>
      <dgm:spPr/>
      <dgm:t>
        <a:bodyPr/>
        <a:lstStyle/>
        <a:p>
          <a:endParaRPr lang="id-ID"/>
        </a:p>
      </dgm:t>
    </dgm:pt>
    <dgm:pt modelId="{06D3F8FD-4B87-4BD2-912D-E4861321700E}" type="pres">
      <dgm:prSet presAssocID="{8D28ECC2-8B19-43B8-8086-0414054A0D5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DDBEEF0B-9A6A-44A3-BEFB-AD16B8C45A23}" type="pres">
      <dgm:prSet presAssocID="{13A3E77B-760A-4310-B0F9-535C9325D166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49A7F403-D51C-4203-B452-BF2EF2D89B8F}" type="presOf" srcId="{8D28ECC2-8B19-43B8-8086-0414054A0D5D}" destId="{06D3F8FD-4B87-4BD2-912D-E4861321700E}" srcOrd="0" destOrd="0" presId="urn:microsoft.com/office/officeart/2005/8/layout/default"/>
    <dgm:cxn modelId="{B5D037D7-6770-4D4F-B621-0FB80A5D1E69}" type="presOf" srcId="{13A3E77B-760A-4310-B0F9-535C9325D166}" destId="{DDBEEF0B-9A6A-44A3-BEFB-AD16B8C45A23}" srcOrd="0" destOrd="0" presId="urn:microsoft.com/office/officeart/2005/8/layout/default"/>
    <dgm:cxn modelId="{EB0A6787-F406-46FB-9797-EC96FE31BE4D}" srcId="{8D28ECC2-8B19-43B8-8086-0414054A0D5D}" destId="{13A3E77B-760A-4310-B0F9-535C9325D166}" srcOrd="0" destOrd="0" parTransId="{75E1027F-4443-4566-9C2C-778FC1DFE274}" sibTransId="{8EDDF4FD-E928-4A17-9B64-69C1311FB57C}"/>
    <dgm:cxn modelId="{0231F83B-5FB3-4061-9829-A0E91A4D9924}" type="presParOf" srcId="{06D3F8FD-4B87-4BD2-912D-E4861321700E}" destId="{DDBEEF0B-9A6A-44A3-BEFB-AD16B8C45A2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5808479-ABE6-4870-88EF-9EE9AEF66DF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CC8D9165-887E-4B17-BAD5-B737D3665D96}">
      <dgm:prSet phldrT="[Text]"/>
      <dgm:spPr/>
      <dgm:t>
        <a:bodyPr/>
        <a:lstStyle/>
        <a:p>
          <a:r>
            <a:rPr lang="id-ID" dirty="0" smtClean="0"/>
            <a:t>Pemasaran Korporat</a:t>
          </a:r>
          <a:endParaRPr lang="id-ID" dirty="0"/>
        </a:p>
      </dgm:t>
    </dgm:pt>
    <dgm:pt modelId="{213741DD-9EDA-4F23-B0F7-3475D088CC5C}" type="parTrans" cxnId="{07414F4B-912F-4BB3-A88B-3DABDF514AD9}">
      <dgm:prSet/>
      <dgm:spPr/>
      <dgm:t>
        <a:bodyPr/>
        <a:lstStyle/>
        <a:p>
          <a:endParaRPr lang="id-ID"/>
        </a:p>
      </dgm:t>
    </dgm:pt>
    <dgm:pt modelId="{65F2BE6E-3A5F-4956-BB46-3C246D34EB15}" type="sibTrans" cxnId="{07414F4B-912F-4BB3-A88B-3DABDF514AD9}">
      <dgm:prSet/>
      <dgm:spPr/>
      <dgm:t>
        <a:bodyPr/>
        <a:lstStyle/>
        <a:p>
          <a:endParaRPr lang="id-ID"/>
        </a:p>
      </dgm:t>
    </dgm:pt>
    <dgm:pt modelId="{1431AE27-0A3D-4334-91F5-DCE831687CC8}">
      <dgm:prSet phldrT="[Text]"/>
      <dgm:spPr/>
      <dgm:t>
        <a:bodyPr/>
        <a:lstStyle/>
        <a:p>
          <a:r>
            <a:rPr lang="id-ID" dirty="0" smtClean="0"/>
            <a:t>Pemasaran Unit Bisnis</a:t>
          </a:r>
          <a:endParaRPr lang="id-ID" dirty="0"/>
        </a:p>
      </dgm:t>
    </dgm:pt>
    <dgm:pt modelId="{B6C130F4-8448-4694-9CFF-2B8EECFFE26A}" type="parTrans" cxnId="{AEA8E632-D7AA-4246-B8DD-2B741D0F0140}">
      <dgm:prSet/>
      <dgm:spPr/>
      <dgm:t>
        <a:bodyPr/>
        <a:lstStyle/>
        <a:p>
          <a:endParaRPr lang="id-ID"/>
        </a:p>
      </dgm:t>
    </dgm:pt>
    <dgm:pt modelId="{AFBAB274-BF4C-4DF3-B501-355933A40789}" type="sibTrans" cxnId="{AEA8E632-D7AA-4246-B8DD-2B741D0F0140}">
      <dgm:prSet/>
      <dgm:spPr/>
      <dgm:t>
        <a:bodyPr/>
        <a:lstStyle/>
        <a:p>
          <a:endParaRPr lang="id-ID"/>
        </a:p>
      </dgm:t>
    </dgm:pt>
    <dgm:pt modelId="{442476A9-DA9F-4B98-A485-08477060838A}">
      <dgm:prSet phldrT="[Text]"/>
      <dgm:spPr/>
      <dgm:t>
        <a:bodyPr/>
        <a:lstStyle/>
        <a:p>
          <a:r>
            <a:rPr lang="id-ID" dirty="0" smtClean="0"/>
            <a:t>Pemasaran Operasional</a:t>
          </a:r>
          <a:endParaRPr lang="id-ID" dirty="0"/>
        </a:p>
      </dgm:t>
    </dgm:pt>
    <dgm:pt modelId="{B73AEE85-3E3F-4A20-ACD5-6D57704D3BC3}" type="parTrans" cxnId="{62C8CCBC-55EC-43BA-A151-FF527019739A}">
      <dgm:prSet/>
      <dgm:spPr/>
      <dgm:t>
        <a:bodyPr/>
        <a:lstStyle/>
        <a:p>
          <a:endParaRPr lang="id-ID"/>
        </a:p>
      </dgm:t>
    </dgm:pt>
    <dgm:pt modelId="{349EC6DB-4993-45ED-A57D-0D529C3C3DF8}" type="sibTrans" cxnId="{62C8CCBC-55EC-43BA-A151-FF527019739A}">
      <dgm:prSet/>
      <dgm:spPr/>
      <dgm:t>
        <a:bodyPr/>
        <a:lstStyle/>
        <a:p>
          <a:endParaRPr lang="id-ID"/>
        </a:p>
      </dgm:t>
    </dgm:pt>
    <dgm:pt modelId="{4E47C655-56CE-410A-B46C-BA3958DF1F1F}" type="pres">
      <dgm:prSet presAssocID="{95808479-ABE6-4870-88EF-9EE9AEF66DF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8D750193-EBFB-49DD-83AE-F68C40CDF408}" type="pres">
      <dgm:prSet presAssocID="{CC8D9165-887E-4B17-BAD5-B737D3665D9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743CA82-4D3F-4F95-BCE7-8B3DC57EEF09}" type="pres">
      <dgm:prSet presAssocID="{65F2BE6E-3A5F-4956-BB46-3C246D34EB15}" presName="sibTrans" presStyleCnt="0"/>
      <dgm:spPr/>
    </dgm:pt>
    <dgm:pt modelId="{FA866C6D-9411-4D91-AC92-9BBA69614211}" type="pres">
      <dgm:prSet presAssocID="{1431AE27-0A3D-4334-91F5-DCE831687CC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62061FB-5B3B-4C8B-9CF6-E8F746022425}" type="pres">
      <dgm:prSet presAssocID="{AFBAB274-BF4C-4DF3-B501-355933A40789}" presName="sibTrans" presStyleCnt="0"/>
      <dgm:spPr/>
    </dgm:pt>
    <dgm:pt modelId="{72F5274F-5A95-4D4D-BAD6-961D92941C00}" type="pres">
      <dgm:prSet presAssocID="{442476A9-DA9F-4B98-A485-08477060838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0E2C0D6E-5292-48E6-9F7C-17474EA67C63}" type="presOf" srcId="{1431AE27-0A3D-4334-91F5-DCE831687CC8}" destId="{FA866C6D-9411-4D91-AC92-9BBA69614211}" srcOrd="0" destOrd="0" presId="urn:microsoft.com/office/officeart/2005/8/layout/default"/>
    <dgm:cxn modelId="{62C8CCBC-55EC-43BA-A151-FF527019739A}" srcId="{95808479-ABE6-4870-88EF-9EE9AEF66DFF}" destId="{442476A9-DA9F-4B98-A485-08477060838A}" srcOrd="2" destOrd="0" parTransId="{B73AEE85-3E3F-4A20-ACD5-6D57704D3BC3}" sibTransId="{349EC6DB-4993-45ED-A57D-0D529C3C3DF8}"/>
    <dgm:cxn modelId="{9559ACF8-A76C-413A-9DAA-96D8EC9EB8C6}" type="presOf" srcId="{442476A9-DA9F-4B98-A485-08477060838A}" destId="{72F5274F-5A95-4D4D-BAD6-961D92941C00}" srcOrd="0" destOrd="0" presId="urn:microsoft.com/office/officeart/2005/8/layout/default"/>
    <dgm:cxn modelId="{961060FD-E1A3-42C2-8990-5DCE338E5E6F}" type="presOf" srcId="{CC8D9165-887E-4B17-BAD5-B737D3665D96}" destId="{8D750193-EBFB-49DD-83AE-F68C40CDF408}" srcOrd="0" destOrd="0" presId="urn:microsoft.com/office/officeart/2005/8/layout/default"/>
    <dgm:cxn modelId="{1CDD875E-28B0-40A5-BB9B-FD67AB1C7780}" type="presOf" srcId="{95808479-ABE6-4870-88EF-9EE9AEF66DFF}" destId="{4E47C655-56CE-410A-B46C-BA3958DF1F1F}" srcOrd="0" destOrd="0" presId="urn:microsoft.com/office/officeart/2005/8/layout/default"/>
    <dgm:cxn modelId="{07414F4B-912F-4BB3-A88B-3DABDF514AD9}" srcId="{95808479-ABE6-4870-88EF-9EE9AEF66DFF}" destId="{CC8D9165-887E-4B17-BAD5-B737D3665D96}" srcOrd="0" destOrd="0" parTransId="{213741DD-9EDA-4F23-B0F7-3475D088CC5C}" sibTransId="{65F2BE6E-3A5F-4956-BB46-3C246D34EB15}"/>
    <dgm:cxn modelId="{AEA8E632-D7AA-4246-B8DD-2B741D0F0140}" srcId="{95808479-ABE6-4870-88EF-9EE9AEF66DFF}" destId="{1431AE27-0A3D-4334-91F5-DCE831687CC8}" srcOrd="1" destOrd="0" parTransId="{B6C130F4-8448-4694-9CFF-2B8EECFFE26A}" sibTransId="{AFBAB274-BF4C-4DF3-B501-355933A40789}"/>
    <dgm:cxn modelId="{F1EBD71E-ADB8-435E-9933-3FF7DB96EA46}" type="presParOf" srcId="{4E47C655-56CE-410A-B46C-BA3958DF1F1F}" destId="{8D750193-EBFB-49DD-83AE-F68C40CDF408}" srcOrd="0" destOrd="0" presId="urn:microsoft.com/office/officeart/2005/8/layout/default"/>
    <dgm:cxn modelId="{B231AFD3-ECB5-4926-8551-A58CF4CD71DE}" type="presParOf" srcId="{4E47C655-56CE-410A-B46C-BA3958DF1F1F}" destId="{D743CA82-4D3F-4F95-BCE7-8B3DC57EEF09}" srcOrd="1" destOrd="0" presId="urn:microsoft.com/office/officeart/2005/8/layout/default"/>
    <dgm:cxn modelId="{BC17F5C9-FB45-47BE-AD3A-5F4682E15A1A}" type="presParOf" srcId="{4E47C655-56CE-410A-B46C-BA3958DF1F1F}" destId="{FA866C6D-9411-4D91-AC92-9BBA69614211}" srcOrd="2" destOrd="0" presId="urn:microsoft.com/office/officeart/2005/8/layout/default"/>
    <dgm:cxn modelId="{58496070-B6A6-43DC-B072-23AFF5BE7078}" type="presParOf" srcId="{4E47C655-56CE-410A-B46C-BA3958DF1F1F}" destId="{862061FB-5B3B-4C8B-9CF6-E8F746022425}" srcOrd="3" destOrd="0" presId="urn:microsoft.com/office/officeart/2005/8/layout/default"/>
    <dgm:cxn modelId="{74C6F0BF-A6B3-4B4A-8BA3-B3AA2723F6B7}" type="presParOf" srcId="{4E47C655-56CE-410A-B46C-BA3958DF1F1F}" destId="{72F5274F-5A95-4D4D-BAD6-961D92941C00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74F31-020A-4981-9BCD-4E603EF32719}">
      <dsp:nvSpPr>
        <dsp:cNvPr id="0" name=""/>
        <dsp:cNvSpPr/>
      </dsp:nvSpPr>
      <dsp:spPr>
        <a:xfrm>
          <a:off x="1632793" y="665"/>
          <a:ext cx="7250013" cy="43500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600" kern="1200" dirty="0" smtClean="0"/>
            <a:t>Proses berkelanjutan sepanjang kehidupan bisnis dan harus selalu up to date mengikuti perubahan yang ada</a:t>
          </a:r>
          <a:endParaRPr lang="id-ID" sz="5600" kern="1200" dirty="0"/>
        </a:p>
      </dsp:txBody>
      <dsp:txXfrm>
        <a:off x="1632793" y="665"/>
        <a:ext cx="7250013" cy="435000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FDBF35-AEAF-4B28-B3B4-FBC8DD6F8DE3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100" kern="1200" dirty="0" smtClean="0"/>
            <a:t>Market Penetration</a:t>
          </a:r>
          <a:endParaRPr lang="id-ID" sz="4100" kern="1200" dirty="0"/>
        </a:p>
      </dsp:txBody>
      <dsp:txXfrm>
        <a:off x="1748064" y="2975"/>
        <a:ext cx="3342605" cy="2005563"/>
      </dsp:txXfrm>
    </dsp:sp>
    <dsp:sp modelId="{A656080D-4EB5-4D90-9A36-84959B70556A}">
      <dsp:nvSpPr>
        <dsp:cNvPr id="0" name=""/>
        <dsp:cNvSpPr/>
      </dsp:nvSpPr>
      <dsp:spPr>
        <a:xfrm>
          <a:off x="5101265" y="2975"/>
          <a:ext cx="3342605" cy="2005563"/>
        </a:xfrm>
        <a:prstGeom prst="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100" kern="1200" dirty="0" smtClean="0"/>
            <a:t>Market Development</a:t>
          </a:r>
          <a:endParaRPr lang="id-ID" sz="4100" kern="1200" dirty="0"/>
        </a:p>
      </dsp:txBody>
      <dsp:txXfrm>
        <a:off x="5101265" y="2975"/>
        <a:ext cx="3342605" cy="2005563"/>
      </dsp:txXfrm>
    </dsp:sp>
    <dsp:sp modelId="{C156D70F-9A0C-4D33-B7E4-04B19B1D2B67}">
      <dsp:nvSpPr>
        <dsp:cNvPr id="0" name=""/>
        <dsp:cNvSpPr/>
      </dsp:nvSpPr>
      <dsp:spPr>
        <a:xfrm>
          <a:off x="1748064" y="2019442"/>
          <a:ext cx="3342605" cy="2005563"/>
        </a:xfrm>
        <a:prstGeom prst="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100" kern="1200" dirty="0" smtClean="0"/>
            <a:t>Product Development</a:t>
          </a:r>
          <a:endParaRPr lang="id-ID" sz="4100" kern="1200" dirty="0"/>
        </a:p>
      </dsp:txBody>
      <dsp:txXfrm>
        <a:off x="1748064" y="2019442"/>
        <a:ext cx="3342605" cy="2005563"/>
      </dsp:txXfrm>
    </dsp:sp>
    <dsp:sp modelId="{4F57B37A-7220-48E7-B009-1FDF3CF164DC}">
      <dsp:nvSpPr>
        <dsp:cNvPr id="0" name=""/>
        <dsp:cNvSpPr/>
      </dsp:nvSpPr>
      <dsp:spPr>
        <a:xfrm>
          <a:off x="5101265" y="2019442"/>
          <a:ext cx="3342605" cy="2005563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100" kern="1200" dirty="0" smtClean="0"/>
            <a:t>Diversifikation</a:t>
          </a:r>
          <a:endParaRPr lang="id-ID" sz="4100" kern="1200" dirty="0"/>
        </a:p>
      </dsp:txBody>
      <dsp:txXfrm>
        <a:off x="5101265" y="2019442"/>
        <a:ext cx="3342605" cy="20055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E0EC0-4F7E-486A-BDA5-1FD5623CCA04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solidFill>
                <a:schemeClr val="tx1"/>
              </a:solidFill>
            </a:rPr>
            <a:t>Informasi dan analisis pasar, konsumen dan pesaing bahkan advis dari konsultan marketing</a:t>
          </a:r>
          <a:endParaRPr lang="id-ID" sz="2000" kern="1200" dirty="0">
            <a:solidFill>
              <a:schemeClr val="tx1"/>
            </a:solidFill>
          </a:endParaRPr>
        </a:p>
      </dsp:txBody>
      <dsp:txXfrm>
        <a:off x="0" y="39687"/>
        <a:ext cx="3286125" cy="1971675"/>
      </dsp:txXfrm>
    </dsp:sp>
    <dsp:sp modelId="{B1CCD02B-E9D5-4D98-8224-26D1125DC9F4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solidFill>
                <a:schemeClr val="tx1"/>
              </a:solidFill>
            </a:rPr>
            <a:t>Didukung alokasi sumberdaya yang memadai, staff yg memiliki keahlian, komitmen tinggi</a:t>
          </a:r>
          <a:endParaRPr lang="id-ID" sz="2000" kern="1200" dirty="0">
            <a:solidFill>
              <a:schemeClr val="tx1"/>
            </a:solidFill>
          </a:endParaRPr>
        </a:p>
      </dsp:txBody>
      <dsp:txXfrm>
        <a:off x="3614737" y="39687"/>
        <a:ext cx="3286125" cy="1971675"/>
      </dsp:txXfrm>
    </dsp:sp>
    <dsp:sp modelId="{15070FCF-9D5C-4372-A5C9-4C7BA3003F4C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solidFill>
                <a:schemeClr val="tx1"/>
              </a:solidFill>
            </a:rPr>
            <a:t>Meningkat peluang terhadap pesaing yg lebih berpengalaman dan yang baru muncul</a:t>
          </a:r>
          <a:endParaRPr lang="id-ID" sz="2400" kern="1200" dirty="0">
            <a:solidFill>
              <a:schemeClr val="tx1"/>
            </a:solidFill>
          </a:endParaRPr>
        </a:p>
      </dsp:txBody>
      <dsp:txXfrm>
        <a:off x="7229475" y="39687"/>
        <a:ext cx="3286125" cy="1971675"/>
      </dsp:txXfrm>
    </dsp:sp>
    <dsp:sp modelId="{05B9EB4D-ABC7-45DF-9FD9-C2FF7C9FD91C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solidFill>
                <a:schemeClr val="tx1"/>
              </a:solidFill>
            </a:rPr>
            <a:t>Mengenali dan mengambil tindakan  pada setiap trend dan preferensi konsumen bahwa perusahaan lain mereka abaikan </a:t>
          </a:r>
          <a:endParaRPr lang="id-ID" sz="2400" kern="1200" dirty="0">
            <a:solidFill>
              <a:schemeClr val="tx1"/>
            </a:solidFill>
          </a:endParaRPr>
        </a:p>
      </dsp:txBody>
      <dsp:txXfrm>
        <a:off x="0" y="2339975"/>
        <a:ext cx="3286125" cy="1971675"/>
      </dsp:txXfrm>
    </dsp:sp>
    <dsp:sp modelId="{2B0C21CD-C499-4F83-95FA-0B9F96329DD0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solidFill>
                <a:schemeClr val="tx1"/>
              </a:solidFill>
            </a:rPr>
            <a:t>Memungkinkan untuk mengembangkan dan memperluas pilihan kelompok pelanggan setia dan masa depan</a:t>
          </a:r>
          <a:endParaRPr lang="id-ID" sz="2000" kern="1200" dirty="0">
            <a:solidFill>
              <a:schemeClr val="tx1"/>
            </a:solidFill>
          </a:endParaRPr>
        </a:p>
      </dsp:txBody>
      <dsp:txXfrm>
        <a:off x="3614737" y="2339975"/>
        <a:ext cx="3286125" cy="1971675"/>
      </dsp:txXfrm>
    </dsp:sp>
    <dsp:sp modelId="{ACFCF520-85DF-4D08-8FB8-81A3C9F9309B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Menunjukan kpd org lain bahwa perusahaan telah memikirkan cara untuk menghasilkan produk yg inovasi, unik dan berharga, meningkatkan kesempatan,  penjualan stabil, keuntungan meningkat, mengundang investor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7229475" y="2339975"/>
        <a:ext cx="3286125" cy="19716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09FA4-A7A6-4531-9136-CA687C366A77}">
      <dsp:nvSpPr>
        <dsp:cNvPr id="0" name=""/>
        <dsp:cNvSpPr/>
      </dsp:nvSpPr>
      <dsp:spPr>
        <a:xfrm>
          <a:off x="4553491" y="1853153"/>
          <a:ext cx="1408617" cy="14086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Market Oriented</a:t>
          </a:r>
          <a:endParaRPr lang="id-ID" sz="2100" kern="1200" dirty="0"/>
        </a:p>
      </dsp:txBody>
      <dsp:txXfrm>
        <a:off x="4759778" y="2059440"/>
        <a:ext cx="996043" cy="996043"/>
      </dsp:txXfrm>
    </dsp:sp>
    <dsp:sp modelId="{E1C8B5DC-DCCE-406B-8E47-2AF24C41A281}">
      <dsp:nvSpPr>
        <dsp:cNvPr id="0" name=""/>
        <dsp:cNvSpPr/>
      </dsp:nvSpPr>
      <dsp:spPr>
        <a:xfrm rot="16200000">
          <a:off x="5045169" y="1628467"/>
          <a:ext cx="425260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425260" y="1205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5247168" y="1629892"/>
        <a:ext cx="21263" cy="21263"/>
      </dsp:txXfrm>
    </dsp:sp>
    <dsp:sp modelId="{D3D56D06-DD39-4F0A-8398-F9E6AB9E7006}">
      <dsp:nvSpPr>
        <dsp:cNvPr id="0" name=""/>
        <dsp:cNvSpPr/>
      </dsp:nvSpPr>
      <dsp:spPr>
        <a:xfrm>
          <a:off x="4553491" y="19276"/>
          <a:ext cx="1408617" cy="140861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solidFill>
                <a:schemeClr val="tx1"/>
              </a:solidFill>
            </a:rPr>
            <a:t>1. Analisis Peluang Pasar</a:t>
          </a:r>
          <a:endParaRPr lang="id-ID" sz="1800" kern="1200" dirty="0">
            <a:solidFill>
              <a:schemeClr val="tx1"/>
            </a:solidFill>
          </a:endParaRPr>
        </a:p>
      </dsp:txBody>
      <dsp:txXfrm>
        <a:off x="4759778" y="225563"/>
        <a:ext cx="996043" cy="996043"/>
      </dsp:txXfrm>
    </dsp:sp>
    <dsp:sp modelId="{FDF1D999-9839-4B07-9538-7ADE360A23AA}">
      <dsp:nvSpPr>
        <dsp:cNvPr id="0" name=""/>
        <dsp:cNvSpPr/>
      </dsp:nvSpPr>
      <dsp:spPr>
        <a:xfrm rot="19800000">
          <a:off x="5839262" y="2086937"/>
          <a:ext cx="425260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425260" y="1205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6041260" y="2088361"/>
        <a:ext cx="21263" cy="21263"/>
      </dsp:txXfrm>
    </dsp:sp>
    <dsp:sp modelId="{C3E93747-4263-4747-A526-A1B023393A3D}">
      <dsp:nvSpPr>
        <dsp:cNvPr id="0" name=""/>
        <dsp:cNvSpPr/>
      </dsp:nvSpPr>
      <dsp:spPr>
        <a:xfrm>
          <a:off x="6141675" y="936215"/>
          <a:ext cx="1408617" cy="140861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solidFill>
                <a:schemeClr val="tx1"/>
              </a:solidFill>
            </a:rPr>
            <a:t>2. Perencanaan Pemasaran Strategik</a:t>
          </a:r>
          <a:endParaRPr lang="id-ID" sz="1600" kern="1200" dirty="0">
            <a:solidFill>
              <a:schemeClr val="tx1"/>
            </a:solidFill>
          </a:endParaRPr>
        </a:p>
      </dsp:txBody>
      <dsp:txXfrm>
        <a:off x="6347962" y="1142502"/>
        <a:ext cx="996043" cy="996043"/>
      </dsp:txXfrm>
    </dsp:sp>
    <dsp:sp modelId="{8C47BBE4-5767-49A7-AFC0-8C03E486D930}">
      <dsp:nvSpPr>
        <dsp:cNvPr id="0" name=""/>
        <dsp:cNvSpPr/>
      </dsp:nvSpPr>
      <dsp:spPr>
        <a:xfrm rot="1800000">
          <a:off x="5839262" y="3003875"/>
          <a:ext cx="425260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425260" y="1205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6041260" y="3005300"/>
        <a:ext cx="21263" cy="21263"/>
      </dsp:txXfrm>
    </dsp:sp>
    <dsp:sp modelId="{A1ABC1DC-06D8-4979-95AA-6EAD27AAF367}">
      <dsp:nvSpPr>
        <dsp:cNvPr id="0" name=""/>
        <dsp:cNvSpPr/>
      </dsp:nvSpPr>
      <dsp:spPr>
        <a:xfrm>
          <a:off x="6141675" y="2770092"/>
          <a:ext cx="1408617" cy="140861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>
              <a:solidFill>
                <a:schemeClr val="tx1"/>
              </a:solidFill>
            </a:rPr>
            <a:t>3. Design Strategi Pemasaran</a:t>
          </a:r>
          <a:endParaRPr lang="id-ID" sz="1700" kern="1200" dirty="0">
            <a:solidFill>
              <a:schemeClr val="tx1"/>
            </a:solidFill>
          </a:endParaRPr>
        </a:p>
      </dsp:txBody>
      <dsp:txXfrm>
        <a:off x="6347962" y="2976379"/>
        <a:ext cx="996043" cy="996043"/>
      </dsp:txXfrm>
    </dsp:sp>
    <dsp:sp modelId="{9A9216F4-39AD-4858-AB1E-0689BB13B69B}">
      <dsp:nvSpPr>
        <dsp:cNvPr id="0" name=""/>
        <dsp:cNvSpPr/>
      </dsp:nvSpPr>
      <dsp:spPr>
        <a:xfrm rot="5400000">
          <a:off x="5045169" y="3462345"/>
          <a:ext cx="425260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425260" y="1205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5247168" y="3463769"/>
        <a:ext cx="21263" cy="21263"/>
      </dsp:txXfrm>
    </dsp:sp>
    <dsp:sp modelId="{8FE07600-1D64-415F-8A5A-2EF967E4E7AF}">
      <dsp:nvSpPr>
        <dsp:cNvPr id="0" name=""/>
        <dsp:cNvSpPr/>
      </dsp:nvSpPr>
      <dsp:spPr>
        <a:xfrm>
          <a:off x="4553491" y="3687031"/>
          <a:ext cx="1408617" cy="140861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solidFill>
                <a:schemeClr val="tx1"/>
              </a:solidFill>
            </a:rPr>
            <a:t>4. Merumuskan Program Pemasaran</a:t>
          </a:r>
          <a:endParaRPr lang="id-ID" sz="1600" kern="1200" dirty="0">
            <a:solidFill>
              <a:schemeClr val="tx1"/>
            </a:solidFill>
          </a:endParaRPr>
        </a:p>
      </dsp:txBody>
      <dsp:txXfrm>
        <a:off x="4759778" y="3893318"/>
        <a:ext cx="996043" cy="996043"/>
      </dsp:txXfrm>
    </dsp:sp>
    <dsp:sp modelId="{AC3BDB59-0601-47CF-BA76-679A92033CA1}">
      <dsp:nvSpPr>
        <dsp:cNvPr id="0" name=""/>
        <dsp:cNvSpPr/>
      </dsp:nvSpPr>
      <dsp:spPr>
        <a:xfrm rot="9000000">
          <a:off x="4251077" y="3003875"/>
          <a:ext cx="425260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425260" y="1205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 rot="10800000">
        <a:off x="4453076" y="3005300"/>
        <a:ext cx="21263" cy="21263"/>
      </dsp:txXfrm>
    </dsp:sp>
    <dsp:sp modelId="{66CC42DF-18BF-4256-85C6-32EDDC4A9638}">
      <dsp:nvSpPr>
        <dsp:cNvPr id="0" name=""/>
        <dsp:cNvSpPr/>
      </dsp:nvSpPr>
      <dsp:spPr>
        <a:xfrm>
          <a:off x="2965306" y="2770092"/>
          <a:ext cx="1408617" cy="140861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solidFill>
                <a:schemeClr val="tx1"/>
              </a:solidFill>
            </a:rPr>
            <a:t>5. Implementasi Program Pemasaran</a:t>
          </a:r>
          <a:endParaRPr lang="id-ID" sz="1600" kern="1200" dirty="0">
            <a:solidFill>
              <a:schemeClr val="tx1"/>
            </a:solidFill>
          </a:endParaRPr>
        </a:p>
      </dsp:txBody>
      <dsp:txXfrm>
        <a:off x="3171593" y="2976379"/>
        <a:ext cx="996043" cy="996043"/>
      </dsp:txXfrm>
    </dsp:sp>
    <dsp:sp modelId="{BC32AAF3-1499-40AE-BB27-0ABAC9FD33A4}">
      <dsp:nvSpPr>
        <dsp:cNvPr id="0" name=""/>
        <dsp:cNvSpPr/>
      </dsp:nvSpPr>
      <dsp:spPr>
        <a:xfrm rot="12600000">
          <a:off x="4251077" y="2086937"/>
          <a:ext cx="425260" cy="24111"/>
        </a:xfrm>
        <a:custGeom>
          <a:avLst/>
          <a:gdLst/>
          <a:ahLst/>
          <a:cxnLst/>
          <a:rect l="0" t="0" r="0" b="0"/>
          <a:pathLst>
            <a:path>
              <a:moveTo>
                <a:pt x="0" y="12055"/>
              </a:moveTo>
              <a:lnTo>
                <a:pt x="425260" y="1205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 rot="10800000">
        <a:off x="4453076" y="2088361"/>
        <a:ext cx="21263" cy="21263"/>
      </dsp:txXfrm>
    </dsp:sp>
    <dsp:sp modelId="{41234AAC-D3BB-4B38-88F2-F3910D550C14}">
      <dsp:nvSpPr>
        <dsp:cNvPr id="0" name=""/>
        <dsp:cNvSpPr/>
      </dsp:nvSpPr>
      <dsp:spPr>
        <a:xfrm>
          <a:off x="2965306" y="936215"/>
          <a:ext cx="1408617" cy="140861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solidFill>
                <a:schemeClr val="tx1"/>
              </a:solidFill>
            </a:rPr>
            <a:t>6. Pengendalian Program Pemasaran</a:t>
          </a:r>
          <a:endParaRPr lang="id-ID" sz="1600" kern="1200" dirty="0">
            <a:solidFill>
              <a:schemeClr val="tx1"/>
            </a:solidFill>
          </a:endParaRPr>
        </a:p>
      </dsp:txBody>
      <dsp:txXfrm>
        <a:off x="3171593" y="1142502"/>
        <a:ext cx="996043" cy="9960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36303-BE92-4DBE-BA53-4C32086C8350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000" kern="1200" dirty="0" smtClean="0"/>
            <a:t>Analisis lingkungan</a:t>
          </a:r>
          <a:endParaRPr lang="id-ID" sz="3000" kern="1200" dirty="0"/>
        </a:p>
      </dsp:txBody>
      <dsp:txXfrm>
        <a:off x="1748064" y="2975"/>
        <a:ext cx="3342605" cy="2005563"/>
      </dsp:txXfrm>
    </dsp:sp>
    <dsp:sp modelId="{257C5807-9DB4-43CA-8C0F-3B20D224D837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000" kern="1200" dirty="0" smtClean="0"/>
            <a:t>Pelanggan</a:t>
          </a:r>
          <a:endParaRPr lang="id-ID" sz="3000" kern="1200" dirty="0"/>
        </a:p>
      </dsp:txBody>
      <dsp:txXfrm>
        <a:off x="5424930" y="2975"/>
        <a:ext cx="3342605" cy="2005563"/>
      </dsp:txXfrm>
    </dsp:sp>
    <dsp:sp modelId="{5E73BEAD-FA67-443A-988F-9E15935E9714}">
      <dsp:nvSpPr>
        <dsp:cNvPr id="0" name=""/>
        <dsp:cNvSpPr/>
      </dsp:nvSpPr>
      <dsp:spPr>
        <a:xfrm>
          <a:off x="3586497" y="2342799"/>
          <a:ext cx="3342605" cy="200556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000" kern="1200" dirty="0" smtClean="0"/>
            <a:t>Peluang pemasaran (kemungkinan keberhasilan dan kegagalan)</a:t>
          </a:r>
          <a:endParaRPr lang="id-ID" sz="3000" kern="1200" dirty="0"/>
        </a:p>
      </dsp:txBody>
      <dsp:txXfrm>
        <a:off x="3586497" y="2342799"/>
        <a:ext cx="3342605" cy="20055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930477-B156-499A-ADB2-29660D7B9A6B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Memilih pelanggan sasaran yang ditujukan atau dilayani</a:t>
          </a:r>
          <a:endParaRPr lang="id-ID" sz="3100" kern="1200" dirty="0"/>
        </a:p>
      </dsp:txBody>
      <dsp:txXfrm>
        <a:off x="1748064" y="2975"/>
        <a:ext cx="3342605" cy="2005563"/>
      </dsp:txXfrm>
    </dsp:sp>
    <dsp:sp modelId="{DA195226-2C22-41CE-8293-057DC3602103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Mengindentifikasi kebutuhan dan keinginan pelanggan</a:t>
          </a:r>
          <a:endParaRPr lang="id-ID" sz="3100" kern="1200" dirty="0"/>
        </a:p>
      </dsp:txBody>
      <dsp:txXfrm>
        <a:off x="5424930" y="2975"/>
        <a:ext cx="3342605" cy="2005563"/>
      </dsp:txXfrm>
    </dsp:sp>
    <dsp:sp modelId="{010338E5-CA56-4BE5-86A0-D29C945FA1C7}">
      <dsp:nvSpPr>
        <dsp:cNvPr id="0" name=""/>
        <dsp:cNvSpPr/>
      </dsp:nvSpPr>
      <dsp:spPr>
        <a:xfrm>
          <a:off x="3586497" y="2342799"/>
          <a:ext cx="3342605" cy="20055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Menentukan bauran pemasaran</a:t>
          </a:r>
          <a:endParaRPr lang="id-ID" sz="3100" kern="1200" dirty="0"/>
        </a:p>
      </dsp:txBody>
      <dsp:txXfrm>
        <a:off x="3586497" y="2342799"/>
        <a:ext cx="3342605" cy="20055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B2E55-510F-459F-BCA6-C8F55E31445D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Target Penjualan</a:t>
          </a:r>
          <a:endParaRPr lang="id-ID" sz="3100" kern="1200" dirty="0"/>
        </a:p>
      </dsp:txBody>
      <dsp:txXfrm>
        <a:off x="0" y="39687"/>
        <a:ext cx="3286125" cy="1971675"/>
      </dsp:txXfrm>
    </dsp:sp>
    <dsp:sp modelId="{76128552-D042-4C80-829B-FC91EEF55292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Anggaran Pemasaran</a:t>
          </a:r>
          <a:endParaRPr lang="id-ID" sz="3100" kern="1200" dirty="0"/>
        </a:p>
      </dsp:txBody>
      <dsp:txXfrm>
        <a:off x="3614737" y="39687"/>
        <a:ext cx="3286125" cy="1971675"/>
      </dsp:txXfrm>
    </dsp:sp>
    <dsp:sp modelId="{64AEE02D-EB59-46EF-9A6B-800BCE22272C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Alokasi Bauran Pemasaran</a:t>
          </a:r>
          <a:endParaRPr lang="id-ID" sz="3100" kern="1200" dirty="0"/>
        </a:p>
      </dsp:txBody>
      <dsp:txXfrm>
        <a:off x="7229475" y="39687"/>
        <a:ext cx="3286125" cy="1971675"/>
      </dsp:txXfrm>
    </dsp:sp>
    <dsp:sp modelId="{72B1C4CD-C3B5-46E2-983B-F23AD14541F4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Penetapan harga</a:t>
          </a:r>
          <a:endParaRPr lang="id-ID" sz="3100" kern="1200" dirty="0"/>
        </a:p>
      </dsp:txBody>
      <dsp:txXfrm>
        <a:off x="1807368" y="2339975"/>
        <a:ext cx="3286125" cy="1971675"/>
      </dsp:txXfrm>
    </dsp:sp>
    <dsp:sp modelId="{9A540AD4-9DD5-4F39-9E52-F4CF1C71B080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Alokasi anggaran pemasaran pada masing masing produk</a:t>
          </a:r>
          <a:endParaRPr lang="id-ID" sz="3100" kern="1200" dirty="0"/>
        </a:p>
      </dsp:txBody>
      <dsp:txXfrm>
        <a:off x="5422106" y="2339975"/>
        <a:ext cx="3286125" cy="19716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6866A1-5BB2-4C52-AF29-2DE7C84F2E5B}">
      <dsp:nvSpPr>
        <dsp:cNvPr id="0" name=""/>
        <dsp:cNvSpPr/>
      </dsp:nvSpPr>
      <dsp:spPr>
        <a:xfrm>
          <a:off x="1283" y="673807"/>
          <a:ext cx="5006206" cy="30037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Menjadikan aktivitas terbaik perusahaan harus diorganisasikan melalui struktur organisasi yang mencerminkan kegiatan pemasaran yang optimal</a:t>
          </a:r>
          <a:endParaRPr lang="id-ID" sz="3100" kern="1200" dirty="0"/>
        </a:p>
      </dsp:txBody>
      <dsp:txXfrm>
        <a:off x="1283" y="673807"/>
        <a:ext cx="5006206" cy="3003723"/>
      </dsp:txXfrm>
    </dsp:sp>
    <dsp:sp modelId="{5C3D57EC-EDE4-422E-B39A-E32C8AD92304}">
      <dsp:nvSpPr>
        <dsp:cNvPr id="0" name=""/>
        <dsp:cNvSpPr/>
      </dsp:nvSpPr>
      <dsp:spPr>
        <a:xfrm>
          <a:off x="5508110" y="673807"/>
          <a:ext cx="5006206" cy="300372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kern="1200" dirty="0" smtClean="0"/>
            <a:t>Penetapan struktur organisasi harus sesuai dengan ragam kegiatan agar tidak menimbulkan kerancuan tugas dan tanggung jawab masing masing bagian</a:t>
          </a:r>
          <a:endParaRPr lang="id-ID" sz="3100" kern="1200" dirty="0"/>
        </a:p>
      </dsp:txBody>
      <dsp:txXfrm>
        <a:off x="5508110" y="673807"/>
        <a:ext cx="5006206" cy="30037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BEEF0B-9A6A-44A3-BEFB-AD16B8C45A23}">
      <dsp:nvSpPr>
        <dsp:cNvPr id="0" name=""/>
        <dsp:cNvSpPr/>
      </dsp:nvSpPr>
      <dsp:spPr>
        <a:xfrm>
          <a:off x="1632793" y="665"/>
          <a:ext cx="7250013" cy="43500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100" kern="1200" dirty="0" smtClean="0"/>
            <a:t>Dilakukan masing masing manager sesuai dengan bidangnya dan disesuaikan dengan target perencanaan tahunan yang ingin dicapai (volume penjualan dan pengeluaran)</a:t>
          </a:r>
          <a:endParaRPr lang="id-ID" sz="4100" kern="1200" dirty="0"/>
        </a:p>
      </dsp:txBody>
      <dsp:txXfrm>
        <a:off x="1632793" y="665"/>
        <a:ext cx="7250013" cy="43500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750193-EBFB-49DD-83AE-F68C40CDF408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800" kern="1200" dirty="0" smtClean="0"/>
            <a:t>Pemasaran Korporat</a:t>
          </a:r>
          <a:endParaRPr lang="id-ID" sz="4800" kern="1200" dirty="0"/>
        </a:p>
      </dsp:txBody>
      <dsp:txXfrm>
        <a:off x="1748064" y="2975"/>
        <a:ext cx="3342605" cy="2005563"/>
      </dsp:txXfrm>
    </dsp:sp>
    <dsp:sp modelId="{FA866C6D-9411-4D91-AC92-9BBA69614211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800" kern="1200" dirty="0" smtClean="0"/>
            <a:t>Pemasaran Unit Bisnis</a:t>
          </a:r>
          <a:endParaRPr lang="id-ID" sz="4800" kern="1200" dirty="0"/>
        </a:p>
      </dsp:txBody>
      <dsp:txXfrm>
        <a:off x="5424930" y="2975"/>
        <a:ext cx="3342605" cy="2005563"/>
      </dsp:txXfrm>
    </dsp:sp>
    <dsp:sp modelId="{72F5274F-5A95-4D4D-BAD6-961D92941C00}">
      <dsp:nvSpPr>
        <dsp:cNvPr id="0" name=""/>
        <dsp:cNvSpPr/>
      </dsp:nvSpPr>
      <dsp:spPr>
        <a:xfrm>
          <a:off x="3586497" y="2342799"/>
          <a:ext cx="3342605" cy="200556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800" kern="1200" dirty="0" smtClean="0"/>
            <a:t>Pemasaran Operasional</a:t>
          </a:r>
          <a:endParaRPr lang="id-ID" sz="4800" kern="1200" dirty="0"/>
        </a:p>
      </dsp:txBody>
      <dsp:txXfrm>
        <a:off x="3586497" y="2342799"/>
        <a:ext cx="3342605" cy="2005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1932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9015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509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25672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4542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4302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01610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305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3622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7086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93138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1189A-4117-463B-8404-E519D71BA406}" type="datetimeFigureOut">
              <a:rPr lang="id-ID" smtClean="0"/>
              <a:t>04/03/2020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698C6-6B97-4130-9B4D-22602C644F1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629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sz="4000" dirty="0" smtClean="0"/>
              <a:t>PERENCANAAN PEMASARAN</a:t>
            </a:r>
            <a:endParaRPr lang="id-ID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id-ID" dirty="0" smtClean="0"/>
              <a:t>SYAFRIDA HAFNI SAHIR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4375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Ad. 5. Implementasi </a:t>
            </a:r>
            <a:r>
              <a:rPr lang="id-ID" dirty="0" smtClean="0"/>
              <a:t>Progra</a:t>
            </a:r>
            <a:r>
              <a:rPr lang="en-US" dirty="0" smtClean="0"/>
              <a:t>m</a:t>
            </a:r>
            <a:r>
              <a:rPr lang="id-ID" dirty="0" smtClean="0"/>
              <a:t> </a:t>
            </a:r>
            <a:r>
              <a:rPr lang="id-ID" dirty="0" smtClean="0"/>
              <a:t>Pemasaran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5667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3928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Ad. 6. Pengendalian Pemasaran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3489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4845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Jenjang Perencanaan Pemasaran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6550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9087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3341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1. Jenjang Pemasaran Korporat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3550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99806" y="1465600"/>
            <a:ext cx="89928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d-ID" dirty="0" smtClean="0"/>
              <a:t>Current</a:t>
            </a:r>
            <a:endParaRPr lang="id-ID" dirty="0"/>
          </a:p>
        </p:txBody>
      </p:sp>
      <p:sp>
        <p:nvSpPr>
          <p:cNvPr id="6" name="TextBox 5"/>
          <p:cNvSpPr txBox="1"/>
          <p:nvPr/>
        </p:nvSpPr>
        <p:spPr>
          <a:xfrm>
            <a:off x="7329268" y="1479668"/>
            <a:ext cx="61311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d-ID" dirty="0" smtClean="0"/>
              <a:t>New</a:t>
            </a:r>
            <a:endParaRPr lang="id-ID" dirty="0"/>
          </a:p>
        </p:txBody>
      </p:sp>
      <p:sp>
        <p:nvSpPr>
          <p:cNvPr id="7" name="TextBox 6"/>
          <p:cNvSpPr txBox="1"/>
          <p:nvPr/>
        </p:nvSpPr>
        <p:spPr>
          <a:xfrm>
            <a:off x="1913206" y="2053875"/>
            <a:ext cx="333746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d-ID" dirty="0" smtClean="0"/>
              <a:t>C</a:t>
            </a:r>
          </a:p>
          <a:p>
            <a:r>
              <a:rPr lang="id-ID" dirty="0" smtClean="0"/>
              <a:t>U</a:t>
            </a:r>
          </a:p>
          <a:p>
            <a:r>
              <a:rPr lang="id-ID" dirty="0" smtClean="0"/>
              <a:t>R</a:t>
            </a:r>
          </a:p>
          <a:p>
            <a:r>
              <a:rPr lang="id-ID" dirty="0" smtClean="0"/>
              <a:t>R</a:t>
            </a:r>
          </a:p>
          <a:p>
            <a:r>
              <a:rPr lang="id-ID" dirty="0" smtClean="0"/>
              <a:t>E</a:t>
            </a:r>
          </a:p>
          <a:p>
            <a:r>
              <a:rPr lang="id-ID" dirty="0" smtClean="0"/>
              <a:t>N</a:t>
            </a:r>
          </a:p>
          <a:p>
            <a:r>
              <a:rPr lang="id-ID" dirty="0" smtClean="0"/>
              <a:t>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7273" y="4375048"/>
            <a:ext cx="349776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d-ID" dirty="0" smtClean="0"/>
              <a:t>N</a:t>
            </a:r>
          </a:p>
          <a:p>
            <a:r>
              <a:rPr lang="id-ID" dirty="0" smtClean="0"/>
              <a:t>E</a:t>
            </a:r>
          </a:p>
          <a:p>
            <a:r>
              <a:rPr lang="id-ID" dirty="0"/>
              <a:t>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9822" y="2405577"/>
            <a:ext cx="336952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d-ID" dirty="0" smtClean="0"/>
              <a:t>P</a:t>
            </a:r>
          </a:p>
          <a:p>
            <a:r>
              <a:rPr lang="id-ID" dirty="0" smtClean="0"/>
              <a:t>R</a:t>
            </a:r>
          </a:p>
          <a:p>
            <a:r>
              <a:rPr lang="id-ID" dirty="0" smtClean="0"/>
              <a:t>O</a:t>
            </a:r>
          </a:p>
          <a:p>
            <a:r>
              <a:rPr lang="id-ID" dirty="0" smtClean="0"/>
              <a:t>D</a:t>
            </a:r>
          </a:p>
          <a:p>
            <a:r>
              <a:rPr lang="id-ID" dirty="0" smtClean="0"/>
              <a:t>U</a:t>
            </a:r>
          </a:p>
          <a:p>
            <a:r>
              <a:rPr lang="id-ID" dirty="0" smtClean="0"/>
              <a:t>C</a:t>
            </a:r>
          </a:p>
          <a:p>
            <a:r>
              <a:rPr lang="id-ID" dirty="0" smtClean="0"/>
              <a:t>T</a:t>
            </a:r>
          </a:p>
          <a:p>
            <a:r>
              <a:rPr lang="id-ID" dirty="0"/>
              <a:t>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01994" y="1004367"/>
            <a:ext cx="1089209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d-ID" dirty="0" smtClean="0"/>
              <a:t>MARKETS</a:t>
            </a:r>
            <a:endParaRPr lang="id-ID" dirty="0"/>
          </a:p>
        </p:txBody>
      </p:sp>
      <p:sp>
        <p:nvSpPr>
          <p:cNvPr id="11" name="TextBox 10"/>
          <p:cNvSpPr txBox="1"/>
          <p:nvPr/>
        </p:nvSpPr>
        <p:spPr>
          <a:xfrm>
            <a:off x="4375044" y="6175717"/>
            <a:ext cx="3046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PERTUMBUHAN PERUSAHAAN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9534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Perencanaan Pemasaran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724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112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23717" y="160621"/>
            <a:ext cx="171072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d-ID" dirty="0" smtClean="0"/>
              <a:t>Visi – Misi Bisnis</a:t>
            </a:r>
            <a:endParaRPr lang="id-ID" dirty="0"/>
          </a:p>
        </p:txBody>
      </p:sp>
      <p:sp>
        <p:nvSpPr>
          <p:cNvPr id="6" name="TextBox 5"/>
          <p:cNvSpPr txBox="1"/>
          <p:nvPr/>
        </p:nvSpPr>
        <p:spPr>
          <a:xfrm>
            <a:off x="2323073" y="902028"/>
            <a:ext cx="2214196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ANALISIS EKSTERNAL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Market, Customer.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 Competitor,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Industry Environment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70598" y="951458"/>
            <a:ext cx="3687741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id-ID" dirty="0" smtClean="0"/>
              <a:t>ANALISIS INTERNAL</a:t>
            </a:r>
          </a:p>
          <a:p>
            <a:pPr algn="ctr"/>
            <a:r>
              <a:rPr lang="id-ID" dirty="0" smtClean="0"/>
              <a:t>Kinerja, Produk, Harga, Distribusi, </a:t>
            </a:r>
          </a:p>
          <a:p>
            <a:pPr algn="ctr"/>
            <a:r>
              <a:rPr lang="id-ID" dirty="0" smtClean="0"/>
              <a:t>Promosi, Tenaga Penjualan, Financial,</a:t>
            </a:r>
          </a:p>
          <a:p>
            <a:pPr algn="ctr"/>
            <a:r>
              <a:rPr lang="id-ID" dirty="0" smtClean="0"/>
              <a:t> R&amp;D</a:t>
            </a:r>
            <a:endParaRPr lang="id-ID" dirty="0"/>
          </a:p>
        </p:txBody>
      </p:sp>
      <p:sp>
        <p:nvSpPr>
          <p:cNvPr id="8" name="TextBox 7"/>
          <p:cNvSpPr txBox="1"/>
          <p:nvPr/>
        </p:nvSpPr>
        <p:spPr>
          <a:xfrm>
            <a:off x="3509319" y="2458983"/>
            <a:ext cx="3422155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d-ID" dirty="0" smtClean="0"/>
              <a:t>TUJUAN PEMASARAN</a:t>
            </a:r>
          </a:p>
          <a:p>
            <a:pPr algn="ctr"/>
            <a:r>
              <a:rPr lang="id-ID" dirty="0" smtClean="0"/>
              <a:t>Profit, Sales, Market Share, Inovasi</a:t>
            </a:r>
            <a:endParaRPr lang="id-ID" dirty="0"/>
          </a:p>
        </p:txBody>
      </p:sp>
      <p:sp>
        <p:nvSpPr>
          <p:cNvPr id="9" name="TextBox 8"/>
          <p:cNvSpPr txBox="1"/>
          <p:nvPr/>
        </p:nvSpPr>
        <p:spPr>
          <a:xfrm>
            <a:off x="2360138" y="3410460"/>
            <a:ext cx="5722657" cy="258532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STRATEGI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General Strategy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Develop, Stabilized, Turnround, Harvest, Divested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Growth Strategy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Penettration, Market Expantion, Diversification, Integration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Competitive Strategy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Low Cost, Differentiation, Focus, Aliansi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MarketingStrategic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Segmenting, Targeting, Positioning, PLC, Marketing Mix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66760" y="6252517"/>
            <a:ext cx="483953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IMPLEMENTASI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Membangun Keahlian, Implementasi dan Evaluasi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5036895" y="579381"/>
            <a:ext cx="276507" cy="4215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Left-Right Arrow 11"/>
          <p:cNvSpPr/>
          <p:nvPr/>
        </p:nvSpPr>
        <p:spPr>
          <a:xfrm>
            <a:off x="4537269" y="1087390"/>
            <a:ext cx="1233329" cy="28420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Down Arrow 12"/>
          <p:cNvSpPr/>
          <p:nvPr/>
        </p:nvSpPr>
        <p:spPr>
          <a:xfrm>
            <a:off x="3917092" y="2151787"/>
            <a:ext cx="484632" cy="3226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Down Arrow 13"/>
          <p:cNvSpPr/>
          <p:nvPr/>
        </p:nvSpPr>
        <p:spPr>
          <a:xfrm>
            <a:off x="6367854" y="2168260"/>
            <a:ext cx="484632" cy="3226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Down Arrow 14"/>
          <p:cNvSpPr/>
          <p:nvPr/>
        </p:nvSpPr>
        <p:spPr>
          <a:xfrm>
            <a:off x="5070395" y="3070314"/>
            <a:ext cx="484632" cy="3226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Down Arrow 15"/>
          <p:cNvSpPr/>
          <p:nvPr/>
        </p:nvSpPr>
        <p:spPr>
          <a:xfrm>
            <a:off x="5020970" y="6013284"/>
            <a:ext cx="484632" cy="209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67331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Rencana Pemasaran yang baik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91771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3418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</p:spPr>
        <p:txBody>
          <a:bodyPr/>
          <a:lstStyle/>
          <a:p>
            <a:pPr algn="ctr"/>
            <a:r>
              <a:rPr lang="id-ID" dirty="0" smtClean="0"/>
              <a:t>Perencanaan Pemasaran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494597"/>
              </p:ext>
            </p:extLst>
          </p:nvPr>
        </p:nvGraphicFramePr>
        <p:xfrm>
          <a:off x="838200" y="1062038"/>
          <a:ext cx="10515600" cy="5114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065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Ad. 1 Analisis Peluang </a:t>
            </a:r>
            <a:r>
              <a:rPr lang="id-ID" dirty="0" smtClean="0"/>
              <a:t>Pamasar</a:t>
            </a:r>
            <a:r>
              <a:rPr lang="en-US" dirty="0" smtClean="0"/>
              <a:t>an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0085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4020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Ad.2. Perencanaan Strategi Pemasaran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Dimulai dengan penetapan tujuan perusahaan :</a:t>
            </a:r>
          </a:p>
          <a:p>
            <a:pPr lvl="1"/>
            <a:r>
              <a:rPr lang="id-ID" dirty="0" smtClean="0"/>
              <a:t>Menciptakan kepuasan pelanggan melalui tawaran produk</a:t>
            </a:r>
          </a:p>
          <a:p>
            <a:pPr lvl="1"/>
            <a:r>
              <a:rPr lang="id-ID" dirty="0" smtClean="0"/>
              <a:t>Meningkatkan kualitas produk</a:t>
            </a:r>
          </a:p>
          <a:p>
            <a:pPr lvl="1"/>
            <a:r>
              <a:rPr lang="id-ID" dirty="0" smtClean="0"/>
              <a:t>Memperluas pasar</a:t>
            </a:r>
          </a:p>
          <a:p>
            <a:pPr lvl="1"/>
            <a:r>
              <a:rPr lang="id-ID" dirty="0" smtClean="0"/>
              <a:t>Mendapatkan laba dalam jangka pendek dan panjang</a:t>
            </a:r>
            <a:endParaRPr lang="id-ID" dirty="0"/>
          </a:p>
          <a:p>
            <a:pPr lvl="1"/>
            <a:r>
              <a:rPr lang="id-ID" dirty="0" smtClean="0"/>
              <a:t>Setiap tujuan akan membantu perusahaan mengidentifikasi :</a:t>
            </a:r>
          </a:p>
          <a:p>
            <a:pPr lvl="2"/>
            <a:r>
              <a:rPr lang="id-ID" dirty="0" smtClean="0"/>
              <a:t>Peluang lingkungan dengan peluang perusahaan</a:t>
            </a:r>
          </a:p>
          <a:p>
            <a:pPr lvl="2"/>
            <a:r>
              <a:rPr lang="id-ID" dirty="0" smtClean="0"/>
              <a:t>Kemungkinan sumber sumber </a:t>
            </a:r>
            <a:r>
              <a:rPr lang="id-ID" dirty="0" smtClean="0"/>
              <a:t>yang</a:t>
            </a:r>
            <a:r>
              <a:rPr lang="en-US" dirty="0" smtClean="0"/>
              <a:t> </a:t>
            </a:r>
            <a:r>
              <a:rPr lang="id-ID" dirty="0" smtClean="0"/>
              <a:t>dimiliki </a:t>
            </a:r>
            <a:r>
              <a:rPr lang="id-ID" dirty="0" smtClean="0"/>
              <a:t>untuk memenuhi semua peluang yang ada</a:t>
            </a:r>
          </a:p>
          <a:p>
            <a:pPr lvl="2"/>
            <a:r>
              <a:rPr lang="id-ID" dirty="0" smtClean="0"/>
              <a:t>Daya tarik setiap peluang yang ada</a:t>
            </a:r>
          </a:p>
        </p:txBody>
      </p:sp>
    </p:spTree>
    <p:extLst>
      <p:ext uri="{BB962C8B-B14F-4D97-AF65-F5344CB8AC3E}">
        <p14:creationId xmlns:p14="http://schemas.microsoft.com/office/powerpoint/2010/main" val="2484090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Ad. 3 Desain Strategi Pemasaran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76666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0816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Ad. 4. Merumuskan Program Pemasaran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166577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5668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483</Words>
  <Application>Microsoft Office PowerPoint</Application>
  <PresentationFormat>Widescreen</PresentationFormat>
  <Paragraphs>101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PERENCANAAN PEMASARAN</vt:lpstr>
      <vt:lpstr>Perencanaan Pemasaran</vt:lpstr>
      <vt:lpstr>PowerPoint Presentation</vt:lpstr>
      <vt:lpstr>Rencana Pemasaran yang baik</vt:lpstr>
      <vt:lpstr>Perencanaan Pemasaran</vt:lpstr>
      <vt:lpstr>Ad. 1 Analisis Peluang Pamasaran</vt:lpstr>
      <vt:lpstr>Ad.2. Perencanaan Strategi Pemasaran</vt:lpstr>
      <vt:lpstr>Ad. 3 Desain Strategi Pemasaran</vt:lpstr>
      <vt:lpstr>Ad. 4. Merumuskan Program Pemasaran</vt:lpstr>
      <vt:lpstr>Ad. 5. Implementasi Program Pemasaran</vt:lpstr>
      <vt:lpstr>Ad. 6. Pengendalian Pemasaran</vt:lpstr>
      <vt:lpstr>Jenjang Perencanaan Pemasaran</vt:lpstr>
      <vt:lpstr>1. Jenjang Pemasaran Korporat</vt:lpstr>
    </vt:vector>
  </TitlesOfParts>
  <Company>Office Black Edition - tum0r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PERENCANAAN PEMASARAN</dc:title>
  <dc:creator>HP</dc:creator>
  <cp:lastModifiedBy>A412DA</cp:lastModifiedBy>
  <cp:revision>14</cp:revision>
  <dcterms:created xsi:type="dcterms:W3CDTF">2018-03-12T23:30:46Z</dcterms:created>
  <dcterms:modified xsi:type="dcterms:W3CDTF">2020-03-04T02:57:04Z</dcterms:modified>
</cp:coreProperties>
</file>