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35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EE9F41-11B6-4007-9559-C403028CFBC0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7992EE1-8174-435E-A060-9E006AB62CF5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1600" b="1" dirty="0" err="1" smtClean="0">
              <a:solidFill>
                <a:schemeClr val="tx1"/>
              </a:solidFill>
            </a:rPr>
            <a:t>Kebutuhan</a:t>
          </a:r>
          <a:endParaRPr lang="en-US" sz="1600" b="1" dirty="0">
            <a:solidFill>
              <a:schemeClr val="tx1"/>
            </a:solidFill>
          </a:endParaRPr>
        </a:p>
      </dgm:t>
    </dgm:pt>
    <dgm:pt modelId="{2C3B03DA-B058-4DE3-9A00-24D764A0BB18}" type="parTrans" cxnId="{696CB09D-2DE4-44CA-8AC9-4BC3BFA07E22}">
      <dgm:prSet/>
      <dgm:spPr/>
      <dgm:t>
        <a:bodyPr/>
        <a:lstStyle/>
        <a:p>
          <a:endParaRPr lang="en-US"/>
        </a:p>
      </dgm:t>
    </dgm:pt>
    <dgm:pt modelId="{140E1A7A-8B1B-42F2-AB1E-2F8CC5A95357}" type="sibTrans" cxnId="{696CB09D-2DE4-44CA-8AC9-4BC3BFA07E22}">
      <dgm:prSet/>
      <dgm:spPr>
        <a:ln w="57150"/>
      </dgm:spPr>
      <dgm:t>
        <a:bodyPr/>
        <a:lstStyle/>
        <a:p>
          <a:endParaRPr lang="en-US"/>
        </a:p>
      </dgm:t>
    </dgm:pt>
    <dgm:pt modelId="{52821890-3953-4CA5-B303-203C64560D39}">
      <dgm:prSet phldrT="[Text]" custT="1"/>
      <dgm:spPr>
        <a:solidFill>
          <a:srgbClr val="7030A0"/>
        </a:solidFill>
      </dgm:spPr>
      <dgm:t>
        <a:bodyPr/>
        <a:lstStyle/>
        <a:p>
          <a:r>
            <a:rPr lang="en-US" sz="1600" b="1" dirty="0" err="1" smtClean="0">
              <a:solidFill>
                <a:schemeClr val="tx1"/>
              </a:solidFill>
            </a:rPr>
            <a:t>Pertukaran</a:t>
          </a:r>
          <a:endParaRPr lang="en-US" sz="1600" b="1" dirty="0">
            <a:solidFill>
              <a:schemeClr val="tx1"/>
            </a:solidFill>
          </a:endParaRPr>
        </a:p>
      </dgm:t>
    </dgm:pt>
    <dgm:pt modelId="{B982FBF3-5B5F-4500-95EA-4CDC1C92CE14}" type="parTrans" cxnId="{B0BB79DC-F080-43A6-A7D6-2F79D53EF569}">
      <dgm:prSet/>
      <dgm:spPr/>
      <dgm:t>
        <a:bodyPr/>
        <a:lstStyle/>
        <a:p>
          <a:endParaRPr lang="en-US"/>
        </a:p>
      </dgm:t>
    </dgm:pt>
    <dgm:pt modelId="{E09A572C-84FA-4DBF-8995-ADB8DF3EE877}" type="sibTrans" cxnId="{B0BB79DC-F080-43A6-A7D6-2F79D53EF569}">
      <dgm:prSet/>
      <dgm:spPr>
        <a:ln w="57150"/>
      </dgm:spPr>
      <dgm:t>
        <a:bodyPr/>
        <a:lstStyle/>
        <a:p>
          <a:endParaRPr lang="en-US"/>
        </a:p>
      </dgm:t>
    </dgm:pt>
    <dgm:pt modelId="{03C8EC7A-7F8B-4491-BE38-EBCFAF3083CC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1600" b="1" dirty="0" err="1" smtClean="0">
              <a:solidFill>
                <a:schemeClr val="tx1"/>
              </a:solidFill>
            </a:rPr>
            <a:t>Transaksi</a:t>
          </a:r>
          <a:endParaRPr lang="en-US" sz="1600" b="1" dirty="0">
            <a:solidFill>
              <a:schemeClr val="tx1"/>
            </a:solidFill>
          </a:endParaRPr>
        </a:p>
      </dgm:t>
    </dgm:pt>
    <dgm:pt modelId="{BDC0DF6E-E3B0-46CE-AB3C-014D9B36C810}" type="parTrans" cxnId="{3A8D3409-8C1B-43B5-808A-63FA65D99BD3}">
      <dgm:prSet/>
      <dgm:spPr/>
      <dgm:t>
        <a:bodyPr/>
        <a:lstStyle/>
        <a:p>
          <a:endParaRPr lang="en-US"/>
        </a:p>
      </dgm:t>
    </dgm:pt>
    <dgm:pt modelId="{14C5CE11-449E-417E-8487-011EF7A0180B}" type="sibTrans" cxnId="{3A8D3409-8C1B-43B5-808A-63FA65D99BD3}">
      <dgm:prSet/>
      <dgm:spPr>
        <a:ln w="57150"/>
      </dgm:spPr>
      <dgm:t>
        <a:bodyPr/>
        <a:lstStyle/>
        <a:p>
          <a:endParaRPr lang="en-US"/>
        </a:p>
      </dgm:t>
    </dgm:pt>
    <dgm:pt modelId="{9D4A8FB5-07D5-4B97-A2F3-03AF0CD1CEFA}">
      <dgm:prSet phldrT="[Text]"/>
      <dgm:spPr>
        <a:solidFill>
          <a:srgbClr val="FF0000"/>
        </a:solidFill>
      </dgm:spPr>
      <dgm:t>
        <a:bodyPr/>
        <a:lstStyle/>
        <a:p>
          <a:r>
            <a:rPr lang="en-US" b="1" dirty="0" err="1" smtClean="0">
              <a:solidFill>
                <a:schemeClr val="tx1"/>
              </a:solidFill>
            </a:rPr>
            <a:t>Hubungan</a:t>
          </a:r>
          <a:endParaRPr lang="en-US" b="1" dirty="0">
            <a:solidFill>
              <a:schemeClr val="tx1"/>
            </a:solidFill>
          </a:endParaRPr>
        </a:p>
      </dgm:t>
    </dgm:pt>
    <dgm:pt modelId="{649C51FD-81C2-4C23-A137-399D4794CD8C}" type="parTrans" cxnId="{B6CB9185-7677-4538-8E1C-2FFC57FEF08A}">
      <dgm:prSet/>
      <dgm:spPr/>
      <dgm:t>
        <a:bodyPr/>
        <a:lstStyle/>
        <a:p>
          <a:endParaRPr lang="en-US"/>
        </a:p>
      </dgm:t>
    </dgm:pt>
    <dgm:pt modelId="{ED0EA310-48EB-40D7-BE78-B45E412A640E}" type="sibTrans" cxnId="{B6CB9185-7677-4538-8E1C-2FFC57FEF08A}">
      <dgm:prSet/>
      <dgm:spPr>
        <a:ln w="57150"/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1DACC3C-25C7-4653-A252-DFB1CE817B6B}">
      <dgm:prSet phldrT="[Text]" custT="1"/>
      <dgm:spPr>
        <a:solidFill>
          <a:srgbClr val="00B0F0"/>
        </a:solidFill>
      </dgm:spPr>
      <dgm:t>
        <a:bodyPr/>
        <a:lstStyle/>
        <a:p>
          <a:r>
            <a:rPr lang="en-US" sz="1600" b="1" dirty="0" err="1" smtClean="0">
              <a:solidFill>
                <a:schemeClr val="tx1"/>
              </a:solidFill>
            </a:rPr>
            <a:t>Pasar</a:t>
          </a:r>
          <a:endParaRPr lang="en-US" sz="1600" b="1" dirty="0">
            <a:solidFill>
              <a:schemeClr val="tx1"/>
            </a:solidFill>
          </a:endParaRPr>
        </a:p>
      </dgm:t>
    </dgm:pt>
    <dgm:pt modelId="{3B17113C-26A9-429D-AE0F-C13B46B09947}" type="parTrans" cxnId="{27B80132-683E-483D-B91B-06EF8A7A94DF}">
      <dgm:prSet/>
      <dgm:spPr/>
      <dgm:t>
        <a:bodyPr/>
        <a:lstStyle/>
        <a:p>
          <a:endParaRPr lang="en-US"/>
        </a:p>
      </dgm:t>
    </dgm:pt>
    <dgm:pt modelId="{EEB98123-CAE5-4E8D-86CF-51058B182082}" type="sibTrans" cxnId="{27B80132-683E-483D-B91B-06EF8A7A94DF}">
      <dgm:prSet/>
      <dgm:spPr>
        <a:ln w="57150"/>
      </dgm:spPr>
      <dgm:t>
        <a:bodyPr/>
        <a:lstStyle/>
        <a:p>
          <a:endParaRPr lang="en-US"/>
        </a:p>
      </dgm:t>
    </dgm:pt>
    <dgm:pt modelId="{4BACD8CF-2A26-4437-B266-8336A339E9C0}">
      <dgm:prSet custT="1"/>
      <dgm:spPr>
        <a:solidFill>
          <a:srgbClr val="FFFF00"/>
        </a:solidFill>
      </dgm:spPr>
      <dgm:t>
        <a:bodyPr/>
        <a:lstStyle/>
        <a:p>
          <a:r>
            <a:rPr lang="en-US" sz="1600" b="1" dirty="0" err="1" smtClean="0">
              <a:solidFill>
                <a:schemeClr val="tx1"/>
              </a:solidFill>
            </a:rPr>
            <a:t>Keinginan</a:t>
          </a:r>
          <a:endParaRPr lang="en-US" sz="1600" b="1" dirty="0">
            <a:solidFill>
              <a:schemeClr val="tx1"/>
            </a:solidFill>
          </a:endParaRPr>
        </a:p>
      </dgm:t>
    </dgm:pt>
    <dgm:pt modelId="{AB1BF887-00E8-487A-B961-E8F25A467990}" type="parTrans" cxnId="{6F631DE0-1D05-430A-B120-705F71534D03}">
      <dgm:prSet/>
      <dgm:spPr/>
      <dgm:t>
        <a:bodyPr/>
        <a:lstStyle/>
        <a:p>
          <a:endParaRPr lang="en-US"/>
        </a:p>
      </dgm:t>
    </dgm:pt>
    <dgm:pt modelId="{9560C642-2721-4F1A-A246-063F32157D9D}" type="sibTrans" cxnId="{6F631DE0-1D05-430A-B120-705F71534D03}">
      <dgm:prSet/>
      <dgm:spPr>
        <a:ln w="57150"/>
      </dgm:spPr>
      <dgm:t>
        <a:bodyPr/>
        <a:lstStyle/>
        <a:p>
          <a:endParaRPr lang="en-US"/>
        </a:p>
      </dgm:t>
    </dgm:pt>
    <dgm:pt modelId="{B209D485-538E-4B5A-B594-5F0781CF0C85}">
      <dgm:prSet custT="1"/>
      <dgm:spPr>
        <a:solidFill>
          <a:srgbClr val="00B050"/>
        </a:solidFill>
      </dgm:spPr>
      <dgm:t>
        <a:bodyPr/>
        <a:lstStyle/>
        <a:p>
          <a:r>
            <a:rPr lang="en-US" sz="1600" b="1" dirty="0" err="1" smtClean="0">
              <a:solidFill>
                <a:schemeClr val="tx1"/>
              </a:solidFill>
            </a:rPr>
            <a:t>Permintaan</a:t>
          </a:r>
          <a:endParaRPr lang="en-US" sz="1600" b="1" dirty="0">
            <a:solidFill>
              <a:schemeClr val="tx1"/>
            </a:solidFill>
          </a:endParaRPr>
        </a:p>
      </dgm:t>
    </dgm:pt>
    <dgm:pt modelId="{94826542-EA5B-44CE-B173-D5F6E1DC85EF}" type="parTrans" cxnId="{AE0671A1-9A95-4F86-A4B4-4CA837A813DB}">
      <dgm:prSet/>
      <dgm:spPr/>
      <dgm:t>
        <a:bodyPr/>
        <a:lstStyle/>
        <a:p>
          <a:endParaRPr lang="en-US"/>
        </a:p>
      </dgm:t>
    </dgm:pt>
    <dgm:pt modelId="{104E0FAF-6E0B-4564-B575-BD7F37400D5E}" type="sibTrans" cxnId="{AE0671A1-9A95-4F86-A4B4-4CA837A813DB}">
      <dgm:prSet/>
      <dgm:spPr>
        <a:ln w="57150"/>
      </dgm:spPr>
      <dgm:t>
        <a:bodyPr/>
        <a:lstStyle/>
        <a:p>
          <a:endParaRPr lang="en-US"/>
        </a:p>
      </dgm:t>
    </dgm:pt>
    <dgm:pt modelId="{2CD6412A-B062-44FC-908B-828E27398CDB}">
      <dgm:prSet custT="1"/>
      <dgm:spPr>
        <a:solidFill>
          <a:srgbClr val="00B0F0"/>
        </a:solidFill>
      </dgm:spPr>
      <dgm:t>
        <a:bodyPr/>
        <a:lstStyle/>
        <a:p>
          <a:r>
            <a:rPr lang="en-US" sz="1600" b="1" dirty="0" err="1" smtClean="0">
              <a:solidFill>
                <a:schemeClr val="tx1"/>
              </a:solidFill>
            </a:rPr>
            <a:t>Produk</a:t>
          </a:r>
          <a:endParaRPr lang="en-US" sz="1600" b="1" dirty="0">
            <a:solidFill>
              <a:schemeClr val="tx1"/>
            </a:solidFill>
          </a:endParaRPr>
        </a:p>
      </dgm:t>
    </dgm:pt>
    <dgm:pt modelId="{0E9D0D49-D1B1-47EF-8BA0-675B30F3FFFF}" type="parTrans" cxnId="{D5E94B34-3264-41F0-970D-2CCEA8057304}">
      <dgm:prSet/>
      <dgm:spPr/>
      <dgm:t>
        <a:bodyPr/>
        <a:lstStyle/>
        <a:p>
          <a:endParaRPr lang="en-US"/>
        </a:p>
      </dgm:t>
    </dgm:pt>
    <dgm:pt modelId="{390E292A-8A05-4444-A692-ECAA68FAD787}" type="sibTrans" cxnId="{D5E94B34-3264-41F0-970D-2CCEA8057304}">
      <dgm:prSet/>
      <dgm:spPr>
        <a:ln w="57150"/>
      </dgm:spPr>
      <dgm:t>
        <a:bodyPr/>
        <a:lstStyle/>
        <a:p>
          <a:endParaRPr lang="en-US"/>
        </a:p>
      </dgm:t>
    </dgm:pt>
    <dgm:pt modelId="{A3507DAD-2C71-4C1C-86B5-F4B9871B2B1C}">
      <dgm:prSet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US" sz="1600" b="1" dirty="0" err="1" smtClean="0">
              <a:solidFill>
                <a:schemeClr val="tx1"/>
              </a:solidFill>
            </a:rPr>
            <a:t>Nilai</a:t>
          </a:r>
          <a:r>
            <a:rPr lang="en-US" sz="1600" b="1" dirty="0" smtClean="0">
              <a:solidFill>
                <a:schemeClr val="tx1"/>
              </a:solidFill>
            </a:rPr>
            <a:t> &amp; </a:t>
          </a:r>
          <a:r>
            <a:rPr lang="en-US" sz="1600" b="1" dirty="0" err="1" smtClean="0">
              <a:solidFill>
                <a:schemeClr val="tx1"/>
              </a:solidFill>
            </a:rPr>
            <a:t>Kepuasan</a:t>
          </a:r>
          <a:endParaRPr lang="en-US" sz="1600" b="1" dirty="0">
            <a:solidFill>
              <a:schemeClr val="tx1"/>
            </a:solidFill>
          </a:endParaRPr>
        </a:p>
      </dgm:t>
    </dgm:pt>
    <dgm:pt modelId="{862894C1-2E81-4099-9509-7E6660181E1C}" type="parTrans" cxnId="{9F6B8CE4-134D-4200-AB23-72864BBDDB68}">
      <dgm:prSet/>
      <dgm:spPr/>
      <dgm:t>
        <a:bodyPr/>
        <a:lstStyle/>
        <a:p>
          <a:endParaRPr lang="en-US"/>
        </a:p>
      </dgm:t>
    </dgm:pt>
    <dgm:pt modelId="{FAEE51C6-8742-49A5-94EE-E38B91DEC725}" type="sibTrans" cxnId="{9F6B8CE4-134D-4200-AB23-72864BBDDB68}">
      <dgm:prSet/>
      <dgm:spPr/>
      <dgm:t>
        <a:bodyPr/>
        <a:lstStyle/>
        <a:p>
          <a:endParaRPr lang="en-US"/>
        </a:p>
      </dgm:t>
    </dgm:pt>
    <dgm:pt modelId="{4D9ADB1B-282E-42BF-8D4F-407500E18A06}" type="pres">
      <dgm:prSet presAssocID="{BFEE9F41-11B6-4007-9559-C403028CFBC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369B891E-5B25-4DEF-A598-7122E56AF712}" type="pres">
      <dgm:prSet presAssocID="{47992EE1-8174-435E-A060-9E006AB62CF5}" presName="node" presStyleLbl="node1" presStyleIdx="0" presStyleCnt="9" custScaleX="14400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DA6377E7-E055-415E-B5C2-8BD82A664590}" type="pres">
      <dgm:prSet presAssocID="{47992EE1-8174-435E-A060-9E006AB62CF5}" presName="spNode" presStyleCnt="0"/>
      <dgm:spPr/>
    </dgm:pt>
    <dgm:pt modelId="{0E709CFD-3BE9-4B28-93CB-17F4B821A5DB}" type="pres">
      <dgm:prSet presAssocID="{140E1A7A-8B1B-42F2-AB1E-2F8CC5A95357}" presName="sibTrans" presStyleLbl="sibTrans1D1" presStyleIdx="0" presStyleCnt="9"/>
      <dgm:spPr/>
      <dgm:t>
        <a:bodyPr/>
        <a:lstStyle/>
        <a:p>
          <a:endParaRPr lang="id-ID"/>
        </a:p>
      </dgm:t>
    </dgm:pt>
    <dgm:pt modelId="{45F1BFAC-72EE-42DD-86A5-9A93A7844751}" type="pres">
      <dgm:prSet presAssocID="{4BACD8CF-2A26-4437-B266-8336A339E9C0}" presName="node" presStyleLbl="node1" presStyleIdx="1" presStyleCnt="9" custScaleX="161928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21EAFFE-DFC2-47EF-844D-6DD35BEE31B6}" type="pres">
      <dgm:prSet presAssocID="{4BACD8CF-2A26-4437-B266-8336A339E9C0}" presName="spNode" presStyleCnt="0"/>
      <dgm:spPr/>
    </dgm:pt>
    <dgm:pt modelId="{755BFA2C-227F-4233-810C-0D0C00052217}" type="pres">
      <dgm:prSet presAssocID="{9560C642-2721-4F1A-A246-063F32157D9D}" presName="sibTrans" presStyleLbl="sibTrans1D1" presStyleIdx="1" presStyleCnt="9"/>
      <dgm:spPr/>
      <dgm:t>
        <a:bodyPr/>
        <a:lstStyle/>
        <a:p>
          <a:endParaRPr lang="id-ID"/>
        </a:p>
      </dgm:t>
    </dgm:pt>
    <dgm:pt modelId="{265825FA-83E2-45F0-9124-5D457A7D07E1}" type="pres">
      <dgm:prSet presAssocID="{B209D485-538E-4B5A-B594-5F0781CF0C85}" presName="node" presStyleLbl="node1" presStyleIdx="2" presStyleCnt="9" custScaleX="16059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4C932A24-2021-4E70-B194-DDCF7B491C2A}" type="pres">
      <dgm:prSet presAssocID="{B209D485-538E-4B5A-B594-5F0781CF0C85}" presName="spNode" presStyleCnt="0"/>
      <dgm:spPr/>
    </dgm:pt>
    <dgm:pt modelId="{2D0D5DF3-CFE7-4ADA-9B32-32A3BC42C1DD}" type="pres">
      <dgm:prSet presAssocID="{104E0FAF-6E0B-4564-B575-BD7F37400D5E}" presName="sibTrans" presStyleLbl="sibTrans1D1" presStyleIdx="2" presStyleCnt="9"/>
      <dgm:spPr/>
      <dgm:t>
        <a:bodyPr/>
        <a:lstStyle/>
        <a:p>
          <a:endParaRPr lang="id-ID"/>
        </a:p>
      </dgm:t>
    </dgm:pt>
    <dgm:pt modelId="{8575993E-F5E3-4885-881E-69F151033444}" type="pres">
      <dgm:prSet presAssocID="{2CD6412A-B062-44FC-908B-828E27398CDB}" presName="node" presStyleLbl="node1" presStyleIdx="3" presStyleCnt="9" custScaleX="14854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130D33A2-1958-4F58-8666-D1527486BF07}" type="pres">
      <dgm:prSet presAssocID="{2CD6412A-B062-44FC-908B-828E27398CDB}" presName="spNode" presStyleCnt="0"/>
      <dgm:spPr/>
    </dgm:pt>
    <dgm:pt modelId="{CF3E049D-05F5-4DA7-8B41-DD015B213186}" type="pres">
      <dgm:prSet presAssocID="{390E292A-8A05-4444-A692-ECAA68FAD787}" presName="sibTrans" presStyleLbl="sibTrans1D1" presStyleIdx="3" presStyleCnt="9"/>
      <dgm:spPr/>
      <dgm:t>
        <a:bodyPr/>
        <a:lstStyle/>
        <a:p>
          <a:endParaRPr lang="id-ID"/>
        </a:p>
      </dgm:t>
    </dgm:pt>
    <dgm:pt modelId="{7CA35B33-F7AE-4332-AA9D-6BFFF6498274}" type="pres">
      <dgm:prSet presAssocID="{A3507DAD-2C71-4C1C-86B5-F4B9871B2B1C}" presName="node" presStyleLbl="node1" presStyleIdx="4" presStyleCnt="9" custScaleX="139081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93322F5E-B612-4BA2-BFB5-A2E1CB8840DC}" type="pres">
      <dgm:prSet presAssocID="{A3507DAD-2C71-4C1C-86B5-F4B9871B2B1C}" presName="spNode" presStyleCnt="0"/>
      <dgm:spPr/>
    </dgm:pt>
    <dgm:pt modelId="{94E2F325-F543-45E1-8411-51F015C9CB05}" type="pres">
      <dgm:prSet presAssocID="{FAEE51C6-8742-49A5-94EE-E38B91DEC725}" presName="sibTrans" presStyleLbl="sibTrans1D1" presStyleIdx="4" presStyleCnt="9"/>
      <dgm:spPr/>
      <dgm:t>
        <a:bodyPr/>
        <a:lstStyle/>
        <a:p>
          <a:endParaRPr lang="id-ID"/>
        </a:p>
      </dgm:t>
    </dgm:pt>
    <dgm:pt modelId="{822CB06F-94BA-4722-BDA6-9C8EDF091158}" type="pres">
      <dgm:prSet presAssocID="{52821890-3953-4CA5-B303-203C64560D39}" presName="node" presStyleLbl="node1" presStyleIdx="5" presStyleCnt="9" custScaleX="14625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6D6A3E33-C158-484D-A883-C18557E6F512}" type="pres">
      <dgm:prSet presAssocID="{52821890-3953-4CA5-B303-203C64560D39}" presName="spNode" presStyleCnt="0"/>
      <dgm:spPr/>
    </dgm:pt>
    <dgm:pt modelId="{B9353333-070E-4B3E-B4C5-16F675E9CB49}" type="pres">
      <dgm:prSet presAssocID="{E09A572C-84FA-4DBF-8995-ADB8DF3EE877}" presName="sibTrans" presStyleLbl="sibTrans1D1" presStyleIdx="5" presStyleCnt="9"/>
      <dgm:spPr/>
      <dgm:t>
        <a:bodyPr/>
        <a:lstStyle/>
        <a:p>
          <a:endParaRPr lang="id-ID"/>
        </a:p>
      </dgm:t>
    </dgm:pt>
    <dgm:pt modelId="{E8F2151E-DA05-48C0-9479-823E622B2D6A}" type="pres">
      <dgm:prSet presAssocID="{03C8EC7A-7F8B-4491-BE38-EBCFAF3083CC}" presName="node" presStyleLbl="node1" presStyleIdx="6" presStyleCnt="9" custScaleX="15571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D984E84-AD1E-4626-89E2-2D66A18343C3}" type="pres">
      <dgm:prSet presAssocID="{03C8EC7A-7F8B-4491-BE38-EBCFAF3083CC}" presName="spNode" presStyleCnt="0"/>
      <dgm:spPr/>
    </dgm:pt>
    <dgm:pt modelId="{CF76708A-5A21-4C95-88E9-FB7AB6A0E702}" type="pres">
      <dgm:prSet presAssocID="{14C5CE11-449E-417E-8487-011EF7A0180B}" presName="sibTrans" presStyleLbl="sibTrans1D1" presStyleIdx="6" presStyleCnt="9"/>
      <dgm:spPr/>
      <dgm:t>
        <a:bodyPr/>
        <a:lstStyle/>
        <a:p>
          <a:endParaRPr lang="id-ID"/>
        </a:p>
      </dgm:t>
    </dgm:pt>
    <dgm:pt modelId="{65E6B973-C759-4DB6-BFE5-6747DFA9C8F1}" type="pres">
      <dgm:prSet presAssocID="{9D4A8FB5-07D5-4B97-A2F3-03AF0CD1CEFA}" presName="node" presStyleLbl="node1" presStyleIdx="7" presStyleCnt="9" custScaleX="147238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DD2A36F-A43D-468B-9243-6E029C6FAF6C}" type="pres">
      <dgm:prSet presAssocID="{9D4A8FB5-07D5-4B97-A2F3-03AF0CD1CEFA}" presName="spNode" presStyleCnt="0"/>
      <dgm:spPr/>
    </dgm:pt>
    <dgm:pt modelId="{38F83DCB-F27F-4886-9D75-F22C7E858BB8}" type="pres">
      <dgm:prSet presAssocID="{ED0EA310-48EB-40D7-BE78-B45E412A640E}" presName="sibTrans" presStyleLbl="sibTrans1D1" presStyleIdx="7" presStyleCnt="9"/>
      <dgm:spPr/>
      <dgm:t>
        <a:bodyPr/>
        <a:lstStyle/>
        <a:p>
          <a:endParaRPr lang="id-ID"/>
        </a:p>
      </dgm:t>
    </dgm:pt>
    <dgm:pt modelId="{26247728-177D-43FC-ADBB-6D6589FD7FE8}" type="pres">
      <dgm:prSet presAssocID="{31DACC3C-25C7-4653-A252-DFB1CE817B6B}" presName="node" presStyleLbl="node1" presStyleIdx="8" presStyleCnt="9" custScaleX="1599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0A5AAA-F2C1-4E45-8AA0-8B2651ADC4E5}" type="pres">
      <dgm:prSet presAssocID="{31DACC3C-25C7-4653-A252-DFB1CE817B6B}" presName="spNode" presStyleCnt="0"/>
      <dgm:spPr/>
    </dgm:pt>
    <dgm:pt modelId="{8BC5BBD2-0602-4619-8194-E2C4D9596944}" type="pres">
      <dgm:prSet presAssocID="{EEB98123-CAE5-4E8D-86CF-51058B182082}" presName="sibTrans" presStyleLbl="sibTrans1D1" presStyleIdx="8" presStyleCnt="9"/>
      <dgm:spPr/>
      <dgm:t>
        <a:bodyPr/>
        <a:lstStyle/>
        <a:p>
          <a:endParaRPr lang="id-ID"/>
        </a:p>
      </dgm:t>
    </dgm:pt>
  </dgm:ptLst>
  <dgm:cxnLst>
    <dgm:cxn modelId="{D5E94B34-3264-41F0-970D-2CCEA8057304}" srcId="{BFEE9F41-11B6-4007-9559-C403028CFBC0}" destId="{2CD6412A-B062-44FC-908B-828E27398CDB}" srcOrd="3" destOrd="0" parTransId="{0E9D0D49-D1B1-47EF-8BA0-675B30F3FFFF}" sibTransId="{390E292A-8A05-4444-A692-ECAA68FAD787}"/>
    <dgm:cxn modelId="{3F508881-F8DE-4781-8208-7B0870A2F135}" type="presOf" srcId="{52821890-3953-4CA5-B303-203C64560D39}" destId="{822CB06F-94BA-4722-BDA6-9C8EDF091158}" srcOrd="0" destOrd="0" presId="urn:microsoft.com/office/officeart/2005/8/layout/cycle5"/>
    <dgm:cxn modelId="{B0BB79DC-F080-43A6-A7D6-2F79D53EF569}" srcId="{BFEE9F41-11B6-4007-9559-C403028CFBC0}" destId="{52821890-3953-4CA5-B303-203C64560D39}" srcOrd="5" destOrd="0" parTransId="{B982FBF3-5B5F-4500-95EA-4CDC1C92CE14}" sibTransId="{E09A572C-84FA-4DBF-8995-ADB8DF3EE877}"/>
    <dgm:cxn modelId="{AE0671A1-9A95-4F86-A4B4-4CA837A813DB}" srcId="{BFEE9F41-11B6-4007-9559-C403028CFBC0}" destId="{B209D485-538E-4B5A-B594-5F0781CF0C85}" srcOrd="2" destOrd="0" parTransId="{94826542-EA5B-44CE-B173-D5F6E1DC85EF}" sibTransId="{104E0FAF-6E0B-4564-B575-BD7F37400D5E}"/>
    <dgm:cxn modelId="{C9B2B9EE-298B-49F9-90CD-1D701734A541}" type="presOf" srcId="{104E0FAF-6E0B-4564-B575-BD7F37400D5E}" destId="{2D0D5DF3-CFE7-4ADA-9B32-32A3BC42C1DD}" srcOrd="0" destOrd="0" presId="urn:microsoft.com/office/officeart/2005/8/layout/cycle5"/>
    <dgm:cxn modelId="{5C1AD34E-7EB0-4DD2-B5B6-AB2A3D3CB99C}" type="presOf" srcId="{ED0EA310-48EB-40D7-BE78-B45E412A640E}" destId="{38F83DCB-F27F-4886-9D75-F22C7E858BB8}" srcOrd="0" destOrd="0" presId="urn:microsoft.com/office/officeart/2005/8/layout/cycle5"/>
    <dgm:cxn modelId="{696CB09D-2DE4-44CA-8AC9-4BC3BFA07E22}" srcId="{BFEE9F41-11B6-4007-9559-C403028CFBC0}" destId="{47992EE1-8174-435E-A060-9E006AB62CF5}" srcOrd="0" destOrd="0" parTransId="{2C3B03DA-B058-4DE3-9A00-24D764A0BB18}" sibTransId="{140E1A7A-8B1B-42F2-AB1E-2F8CC5A95357}"/>
    <dgm:cxn modelId="{D0A17455-1B58-40BA-802A-79164FA4E923}" type="presOf" srcId="{2CD6412A-B062-44FC-908B-828E27398CDB}" destId="{8575993E-F5E3-4885-881E-69F151033444}" srcOrd="0" destOrd="0" presId="urn:microsoft.com/office/officeart/2005/8/layout/cycle5"/>
    <dgm:cxn modelId="{C030183B-D576-48D6-B196-67A3AF8C7B0C}" type="presOf" srcId="{47992EE1-8174-435E-A060-9E006AB62CF5}" destId="{369B891E-5B25-4DEF-A598-7122E56AF712}" srcOrd="0" destOrd="0" presId="urn:microsoft.com/office/officeart/2005/8/layout/cycle5"/>
    <dgm:cxn modelId="{2068B506-4461-48AB-8B39-982B1C0C7553}" type="presOf" srcId="{BFEE9F41-11B6-4007-9559-C403028CFBC0}" destId="{4D9ADB1B-282E-42BF-8D4F-407500E18A06}" srcOrd="0" destOrd="0" presId="urn:microsoft.com/office/officeart/2005/8/layout/cycle5"/>
    <dgm:cxn modelId="{3124D7FF-D584-4492-B387-90661A315906}" type="presOf" srcId="{31DACC3C-25C7-4653-A252-DFB1CE817B6B}" destId="{26247728-177D-43FC-ADBB-6D6589FD7FE8}" srcOrd="0" destOrd="0" presId="urn:microsoft.com/office/officeart/2005/8/layout/cycle5"/>
    <dgm:cxn modelId="{93E58593-4AE2-42B3-AC2F-39F4B8E40946}" type="presOf" srcId="{9D4A8FB5-07D5-4B97-A2F3-03AF0CD1CEFA}" destId="{65E6B973-C759-4DB6-BFE5-6747DFA9C8F1}" srcOrd="0" destOrd="0" presId="urn:microsoft.com/office/officeart/2005/8/layout/cycle5"/>
    <dgm:cxn modelId="{F21E2FD2-47AE-44B8-9E5C-06F769BF3A5C}" type="presOf" srcId="{B209D485-538E-4B5A-B594-5F0781CF0C85}" destId="{265825FA-83E2-45F0-9124-5D457A7D07E1}" srcOrd="0" destOrd="0" presId="urn:microsoft.com/office/officeart/2005/8/layout/cycle5"/>
    <dgm:cxn modelId="{93385330-8351-4E87-9CFA-B9DD7B2DEDAC}" type="presOf" srcId="{FAEE51C6-8742-49A5-94EE-E38B91DEC725}" destId="{94E2F325-F543-45E1-8411-51F015C9CB05}" srcOrd="0" destOrd="0" presId="urn:microsoft.com/office/officeart/2005/8/layout/cycle5"/>
    <dgm:cxn modelId="{9F6B8CE4-134D-4200-AB23-72864BBDDB68}" srcId="{BFEE9F41-11B6-4007-9559-C403028CFBC0}" destId="{A3507DAD-2C71-4C1C-86B5-F4B9871B2B1C}" srcOrd="4" destOrd="0" parTransId="{862894C1-2E81-4099-9509-7E6660181E1C}" sibTransId="{FAEE51C6-8742-49A5-94EE-E38B91DEC725}"/>
    <dgm:cxn modelId="{BF551BFA-A4BC-42C4-BF9A-16C33B4F4851}" type="presOf" srcId="{14C5CE11-449E-417E-8487-011EF7A0180B}" destId="{CF76708A-5A21-4C95-88E9-FB7AB6A0E702}" srcOrd="0" destOrd="0" presId="urn:microsoft.com/office/officeart/2005/8/layout/cycle5"/>
    <dgm:cxn modelId="{4E73DBA5-68F5-4C8E-A4E8-16C10A13B738}" type="presOf" srcId="{140E1A7A-8B1B-42F2-AB1E-2F8CC5A95357}" destId="{0E709CFD-3BE9-4B28-93CB-17F4B821A5DB}" srcOrd="0" destOrd="0" presId="urn:microsoft.com/office/officeart/2005/8/layout/cycle5"/>
    <dgm:cxn modelId="{E2570013-BB99-4A09-BBE0-387CC95F218D}" type="presOf" srcId="{390E292A-8A05-4444-A692-ECAA68FAD787}" destId="{CF3E049D-05F5-4DA7-8B41-DD015B213186}" srcOrd="0" destOrd="0" presId="urn:microsoft.com/office/officeart/2005/8/layout/cycle5"/>
    <dgm:cxn modelId="{6F631DE0-1D05-430A-B120-705F71534D03}" srcId="{BFEE9F41-11B6-4007-9559-C403028CFBC0}" destId="{4BACD8CF-2A26-4437-B266-8336A339E9C0}" srcOrd="1" destOrd="0" parTransId="{AB1BF887-00E8-487A-B961-E8F25A467990}" sibTransId="{9560C642-2721-4F1A-A246-063F32157D9D}"/>
    <dgm:cxn modelId="{2C1EE727-14A1-4C0C-8095-D1144249A83D}" type="presOf" srcId="{E09A572C-84FA-4DBF-8995-ADB8DF3EE877}" destId="{B9353333-070E-4B3E-B4C5-16F675E9CB49}" srcOrd="0" destOrd="0" presId="urn:microsoft.com/office/officeart/2005/8/layout/cycle5"/>
    <dgm:cxn modelId="{B0FBFB14-36C5-4E1C-915E-FF00C89C6246}" type="presOf" srcId="{EEB98123-CAE5-4E8D-86CF-51058B182082}" destId="{8BC5BBD2-0602-4619-8194-E2C4D9596944}" srcOrd="0" destOrd="0" presId="urn:microsoft.com/office/officeart/2005/8/layout/cycle5"/>
    <dgm:cxn modelId="{7FB7F115-CD64-4148-A4DF-A3347B12282F}" type="presOf" srcId="{A3507DAD-2C71-4C1C-86B5-F4B9871B2B1C}" destId="{7CA35B33-F7AE-4332-AA9D-6BFFF6498274}" srcOrd="0" destOrd="0" presId="urn:microsoft.com/office/officeart/2005/8/layout/cycle5"/>
    <dgm:cxn modelId="{094DEA24-0285-4104-9A8D-77EA44A526AA}" type="presOf" srcId="{03C8EC7A-7F8B-4491-BE38-EBCFAF3083CC}" destId="{E8F2151E-DA05-48C0-9479-823E622B2D6A}" srcOrd="0" destOrd="0" presId="urn:microsoft.com/office/officeart/2005/8/layout/cycle5"/>
    <dgm:cxn modelId="{72B0C898-FFA0-48CC-807C-F080F7CFB848}" type="presOf" srcId="{4BACD8CF-2A26-4437-B266-8336A339E9C0}" destId="{45F1BFAC-72EE-42DD-86A5-9A93A7844751}" srcOrd="0" destOrd="0" presId="urn:microsoft.com/office/officeart/2005/8/layout/cycle5"/>
    <dgm:cxn modelId="{2C9C84EF-1E92-4F66-A00E-73AB28597642}" type="presOf" srcId="{9560C642-2721-4F1A-A246-063F32157D9D}" destId="{755BFA2C-227F-4233-810C-0D0C00052217}" srcOrd="0" destOrd="0" presId="urn:microsoft.com/office/officeart/2005/8/layout/cycle5"/>
    <dgm:cxn modelId="{B6CB9185-7677-4538-8E1C-2FFC57FEF08A}" srcId="{BFEE9F41-11B6-4007-9559-C403028CFBC0}" destId="{9D4A8FB5-07D5-4B97-A2F3-03AF0CD1CEFA}" srcOrd="7" destOrd="0" parTransId="{649C51FD-81C2-4C23-A137-399D4794CD8C}" sibTransId="{ED0EA310-48EB-40D7-BE78-B45E412A640E}"/>
    <dgm:cxn modelId="{27B80132-683E-483D-B91B-06EF8A7A94DF}" srcId="{BFEE9F41-11B6-4007-9559-C403028CFBC0}" destId="{31DACC3C-25C7-4653-A252-DFB1CE817B6B}" srcOrd="8" destOrd="0" parTransId="{3B17113C-26A9-429D-AE0F-C13B46B09947}" sibTransId="{EEB98123-CAE5-4E8D-86CF-51058B182082}"/>
    <dgm:cxn modelId="{3A8D3409-8C1B-43B5-808A-63FA65D99BD3}" srcId="{BFEE9F41-11B6-4007-9559-C403028CFBC0}" destId="{03C8EC7A-7F8B-4491-BE38-EBCFAF3083CC}" srcOrd="6" destOrd="0" parTransId="{BDC0DF6E-E3B0-46CE-AB3C-014D9B36C810}" sibTransId="{14C5CE11-449E-417E-8487-011EF7A0180B}"/>
    <dgm:cxn modelId="{DC7B9778-A788-4088-8809-138BD7572983}" type="presParOf" srcId="{4D9ADB1B-282E-42BF-8D4F-407500E18A06}" destId="{369B891E-5B25-4DEF-A598-7122E56AF712}" srcOrd="0" destOrd="0" presId="urn:microsoft.com/office/officeart/2005/8/layout/cycle5"/>
    <dgm:cxn modelId="{F7391D76-5B71-4F63-B57F-9EE9DAA1637C}" type="presParOf" srcId="{4D9ADB1B-282E-42BF-8D4F-407500E18A06}" destId="{DA6377E7-E055-415E-B5C2-8BD82A664590}" srcOrd="1" destOrd="0" presId="urn:microsoft.com/office/officeart/2005/8/layout/cycle5"/>
    <dgm:cxn modelId="{A71D5908-C32D-4403-B5E1-4A4E6C76FC4D}" type="presParOf" srcId="{4D9ADB1B-282E-42BF-8D4F-407500E18A06}" destId="{0E709CFD-3BE9-4B28-93CB-17F4B821A5DB}" srcOrd="2" destOrd="0" presId="urn:microsoft.com/office/officeart/2005/8/layout/cycle5"/>
    <dgm:cxn modelId="{A13FEC33-EEFD-4316-AB41-C2F701B9C921}" type="presParOf" srcId="{4D9ADB1B-282E-42BF-8D4F-407500E18A06}" destId="{45F1BFAC-72EE-42DD-86A5-9A93A7844751}" srcOrd="3" destOrd="0" presId="urn:microsoft.com/office/officeart/2005/8/layout/cycle5"/>
    <dgm:cxn modelId="{1FA9EAC8-589C-4715-BE3B-FB4605B3B36C}" type="presParOf" srcId="{4D9ADB1B-282E-42BF-8D4F-407500E18A06}" destId="{521EAFFE-DFC2-47EF-844D-6DD35BEE31B6}" srcOrd="4" destOrd="0" presId="urn:microsoft.com/office/officeart/2005/8/layout/cycle5"/>
    <dgm:cxn modelId="{3E96DF25-E28D-48D1-95C5-005E2286EE60}" type="presParOf" srcId="{4D9ADB1B-282E-42BF-8D4F-407500E18A06}" destId="{755BFA2C-227F-4233-810C-0D0C00052217}" srcOrd="5" destOrd="0" presId="urn:microsoft.com/office/officeart/2005/8/layout/cycle5"/>
    <dgm:cxn modelId="{169DA5B6-4DC7-4C01-9EF7-1A46A41A5083}" type="presParOf" srcId="{4D9ADB1B-282E-42BF-8D4F-407500E18A06}" destId="{265825FA-83E2-45F0-9124-5D457A7D07E1}" srcOrd="6" destOrd="0" presId="urn:microsoft.com/office/officeart/2005/8/layout/cycle5"/>
    <dgm:cxn modelId="{9B8F0929-7624-4C0C-A49B-9BF615D36769}" type="presParOf" srcId="{4D9ADB1B-282E-42BF-8D4F-407500E18A06}" destId="{4C932A24-2021-4E70-B194-DDCF7B491C2A}" srcOrd="7" destOrd="0" presId="urn:microsoft.com/office/officeart/2005/8/layout/cycle5"/>
    <dgm:cxn modelId="{56C9ECD8-8855-47DB-A065-912302086306}" type="presParOf" srcId="{4D9ADB1B-282E-42BF-8D4F-407500E18A06}" destId="{2D0D5DF3-CFE7-4ADA-9B32-32A3BC42C1DD}" srcOrd="8" destOrd="0" presId="urn:microsoft.com/office/officeart/2005/8/layout/cycle5"/>
    <dgm:cxn modelId="{3357C361-1AB9-4AA9-8453-6ABC547D302A}" type="presParOf" srcId="{4D9ADB1B-282E-42BF-8D4F-407500E18A06}" destId="{8575993E-F5E3-4885-881E-69F151033444}" srcOrd="9" destOrd="0" presId="urn:microsoft.com/office/officeart/2005/8/layout/cycle5"/>
    <dgm:cxn modelId="{C4FECBA3-25A4-4199-ACD2-F4D977A9D007}" type="presParOf" srcId="{4D9ADB1B-282E-42BF-8D4F-407500E18A06}" destId="{130D33A2-1958-4F58-8666-D1527486BF07}" srcOrd="10" destOrd="0" presId="urn:microsoft.com/office/officeart/2005/8/layout/cycle5"/>
    <dgm:cxn modelId="{5B43D7C6-AF4C-4341-8C0A-8A2BF8671783}" type="presParOf" srcId="{4D9ADB1B-282E-42BF-8D4F-407500E18A06}" destId="{CF3E049D-05F5-4DA7-8B41-DD015B213186}" srcOrd="11" destOrd="0" presId="urn:microsoft.com/office/officeart/2005/8/layout/cycle5"/>
    <dgm:cxn modelId="{C4B7191B-0E43-4A92-8388-BD2E5DC16CB2}" type="presParOf" srcId="{4D9ADB1B-282E-42BF-8D4F-407500E18A06}" destId="{7CA35B33-F7AE-4332-AA9D-6BFFF6498274}" srcOrd="12" destOrd="0" presId="urn:microsoft.com/office/officeart/2005/8/layout/cycle5"/>
    <dgm:cxn modelId="{EC8F5312-67A9-435C-AA17-5FD16F737137}" type="presParOf" srcId="{4D9ADB1B-282E-42BF-8D4F-407500E18A06}" destId="{93322F5E-B612-4BA2-BFB5-A2E1CB8840DC}" srcOrd="13" destOrd="0" presId="urn:microsoft.com/office/officeart/2005/8/layout/cycle5"/>
    <dgm:cxn modelId="{F7859974-50C2-4B53-9640-A2F00F25C705}" type="presParOf" srcId="{4D9ADB1B-282E-42BF-8D4F-407500E18A06}" destId="{94E2F325-F543-45E1-8411-51F015C9CB05}" srcOrd="14" destOrd="0" presId="urn:microsoft.com/office/officeart/2005/8/layout/cycle5"/>
    <dgm:cxn modelId="{B6D58816-5CEE-42C5-BCAB-8D0148DE2C78}" type="presParOf" srcId="{4D9ADB1B-282E-42BF-8D4F-407500E18A06}" destId="{822CB06F-94BA-4722-BDA6-9C8EDF091158}" srcOrd="15" destOrd="0" presId="urn:microsoft.com/office/officeart/2005/8/layout/cycle5"/>
    <dgm:cxn modelId="{4D4A48EB-B728-40CF-8BA8-593F1BD40C8D}" type="presParOf" srcId="{4D9ADB1B-282E-42BF-8D4F-407500E18A06}" destId="{6D6A3E33-C158-484D-A883-C18557E6F512}" srcOrd="16" destOrd="0" presId="urn:microsoft.com/office/officeart/2005/8/layout/cycle5"/>
    <dgm:cxn modelId="{D63256AF-444D-44BD-8CCB-2AB1BA0D3F26}" type="presParOf" srcId="{4D9ADB1B-282E-42BF-8D4F-407500E18A06}" destId="{B9353333-070E-4B3E-B4C5-16F675E9CB49}" srcOrd="17" destOrd="0" presId="urn:microsoft.com/office/officeart/2005/8/layout/cycle5"/>
    <dgm:cxn modelId="{0DEEFDE7-2FD0-4BE0-8EC1-F87293EA377D}" type="presParOf" srcId="{4D9ADB1B-282E-42BF-8D4F-407500E18A06}" destId="{E8F2151E-DA05-48C0-9479-823E622B2D6A}" srcOrd="18" destOrd="0" presId="urn:microsoft.com/office/officeart/2005/8/layout/cycle5"/>
    <dgm:cxn modelId="{B57BD30C-6D7F-4430-A4F3-416E242F5A35}" type="presParOf" srcId="{4D9ADB1B-282E-42BF-8D4F-407500E18A06}" destId="{FD984E84-AD1E-4626-89E2-2D66A18343C3}" srcOrd="19" destOrd="0" presId="urn:microsoft.com/office/officeart/2005/8/layout/cycle5"/>
    <dgm:cxn modelId="{95030085-F2B8-4002-9659-E81690A4ED2B}" type="presParOf" srcId="{4D9ADB1B-282E-42BF-8D4F-407500E18A06}" destId="{CF76708A-5A21-4C95-88E9-FB7AB6A0E702}" srcOrd="20" destOrd="0" presId="urn:microsoft.com/office/officeart/2005/8/layout/cycle5"/>
    <dgm:cxn modelId="{7249E5E6-9330-4C2A-A6AE-18A17D0A97DB}" type="presParOf" srcId="{4D9ADB1B-282E-42BF-8D4F-407500E18A06}" destId="{65E6B973-C759-4DB6-BFE5-6747DFA9C8F1}" srcOrd="21" destOrd="0" presId="urn:microsoft.com/office/officeart/2005/8/layout/cycle5"/>
    <dgm:cxn modelId="{7DC9DCA0-A63D-4C23-8DC9-0CBC87B52606}" type="presParOf" srcId="{4D9ADB1B-282E-42BF-8D4F-407500E18A06}" destId="{EDD2A36F-A43D-468B-9243-6E029C6FAF6C}" srcOrd="22" destOrd="0" presId="urn:microsoft.com/office/officeart/2005/8/layout/cycle5"/>
    <dgm:cxn modelId="{78FF8BD0-D31F-408C-BBE0-6F7D0C6821E7}" type="presParOf" srcId="{4D9ADB1B-282E-42BF-8D4F-407500E18A06}" destId="{38F83DCB-F27F-4886-9D75-F22C7E858BB8}" srcOrd="23" destOrd="0" presId="urn:microsoft.com/office/officeart/2005/8/layout/cycle5"/>
    <dgm:cxn modelId="{0BD756D8-91D3-43D5-B63A-084BC5C1B007}" type="presParOf" srcId="{4D9ADB1B-282E-42BF-8D4F-407500E18A06}" destId="{26247728-177D-43FC-ADBB-6D6589FD7FE8}" srcOrd="24" destOrd="0" presId="urn:microsoft.com/office/officeart/2005/8/layout/cycle5"/>
    <dgm:cxn modelId="{D164781F-5F6F-4FDF-8C50-C8476A4E86D4}" type="presParOf" srcId="{4D9ADB1B-282E-42BF-8D4F-407500E18A06}" destId="{0B0A5AAA-F2C1-4E45-8AA0-8B2651ADC4E5}" srcOrd="25" destOrd="0" presId="urn:microsoft.com/office/officeart/2005/8/layout/cycle5"/>
    <dgm:cxn modelId="{6B7B581B-59BB-48C8-9492-8A299E5FD392}" type="presParOf" srcId="{4D9ADB1B-282E-42BF-8D4F-407500E18A06}" destId="{8BC5BBD2-0602-4619-8194-E2C4D9596944}" srcOrd="26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892FAF1-8621-4578-8BBB-7DF503F1D4BE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2F95B7F5-EB76-4249-A5A6-47C06DABCF49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3200" b="1" dirty="0" smtClean="0">
              <a:solidFill>
                <a:schemeClr val="tx1"/>
              </a:solidFill>
            </a:rPr>
            <a:t>Price</a:t>
          </a:r>
          <a:endParaRPr lang="en-US" sz="3200" b="1" dirty="0">
            <a:solidFill>
              <a:schemeClr val="tx1"/>
            </a:solidFill>
          </a:endParaRPr>
        </a:p>
      </dgm:t>
    </dgm:pt>
    <dgm:pt modelId="{FEF7B634-312C-4227-AA2B-D843DA29350C}" type="parTrans" cxnId="{5517FB38-DC62-4BBA-B3B5-A3FF2CDA9D48}">
      <dgm:prSet/>
      <dgm:spPr/>
      <dgm:t>
        <a:bodyPr/>
        <a:lstStyle/>
        <a:p>
          <a:endParaRPr lang="en-US"/>
        </a:p>
      </dgm:t>
    </dgm:pt>
    <dgm:pt modelId="{61FC5C1D-1903-4A67-A3CA-ABD0AF425176}" type="sibTrans" cxnId="{5517FB38-DC62-4BBA-B3B5-A3FF2CDA9D48}">
      <dgm:prSet/>
      <dgm:spPr/>
      <dgm:t>
        <a:bodyPr/>
        <a:lstStyle/>
        <a:p>
          <a:endParaRPr lang="en-US"/>
        </a:p>
      </dgm:t>
    </dgm:pt>
    <dgm:pt modelId="{BE85717A-C2C4-4480-AD09-BBBD09B0772A}">
      <dgm:prSet phldrT="[Text]" custT="1"/>
      <dgm:spPr/>
      <dgm:t>
        <a:bodyPr/>
        <a:lstStyle/>
        <a:p>
          <a:r>
            <a:rPr lang="en-US" sz="3200" b="1" dirty="0" smtClean="0">
              <a:solidFill>
                <a:schemeClr val="tx1"/>
              </a:solidFill>
            </a:rPr>
            <a:t>Place</a:t>
          </a:r>
          <a:endParaRPr lang="en-US" sz="3200" b="1" dirty="0">
            <a:solidFill>
              <a:schemeClr val="tx1"/>
            </a:solidFill>
          </a:endParaRPr>
        </a:p>
      </dgm:t>
    </dgm:pt>
    <dgm:pt modelId="{42EF252D-FCB7-45F4-9CAD-BFA90E2BEF21}" type="parTrans" cxnId="{43E55965-590A-4386-854C-AFEF18ECCA71}">
      <dgm:prSet/>
      <dgm:spPr/>
      <dgm:t>
        <a:bodyPr/>
        <a:lstStyle/>
        <a:p>
          <a:endParaRPr lang="en-US"/>
        </a:p>
      </dgm:t>
    </dgm:pt>
    <dgm:pt modelId="{40A4DCA8-7CCC-4A1A-97AF-EA9BD95B4D05}" type="sibTrans" cxnId="{43E55965-590A-4386-854C-AFEF18ECCA71}">
      <dgm:prSet/>
      <dgm:spPr/>
      <dgm:t>
        <a:bodyPr/>
        <a:lstStyle/>
        <a:p>
          <a:endParaRPr lang="en-US"/>
        </a:p>
      </dgm:t>
    </dgm:pt>
    <dgm:pt modelId="{B8808E1C-1442-4865-A29F-DA4532CC2FDE}">
      <dgm:prSet phldrT="[Text]" custT="1"/>
      <dgm:spPr>
        <a:noFill/>
      </dgm:spPr>
      <dgm:t>
        <a:bodyPr/>
        <a:lstStyle/>
        <a:p>
          <a:r>
            <a:rPr lang="en-US" sz="2400" b="1" dirty="0" smtClean="0">
              <a:solidFill>
                <a:schemeClr val="tx1"/>
              </a:solidFill>
            </a:rPr>
            <a:t>Promo</a:t>
          </a:r>
        </a:p>
        <a:p>
          <a:r>
            <a:rPr lang="en-US" sz="2400" b="1" dirty="0" err="1" smtClean="0">
              <a:solidFill>
                <a:schemeClr val="tx1"/>
              </a:solidFill>
            </a:rPr>
            <a:t>tion</a:t>
          </a:r>
          <a:endParaRPr lang="en-US" sz="2400" b="1" dirty="0">
            <a:solidFill>
              <a:schemeClr val="tx1"/>
            </a:solidFill>
          </a:endParaRPr>
        </a:p>
      </dgm:t>
    </dgm:pt>
    <dgm:pt modelId="{7CD93EFE-6291-48C0-80A9-4581621D282D}" type="parTrans" cxnId="{AA434A06-7FF8-4235-A57B-9463D8CE2634}">
      <dgm:prSet/>
      <dgm:spPr/>
      <dgm:t>
        <a:bodyPr/>
        <a:lstStyle/>
        <a:p>
          <a:endParaRPr lang="en-US"/>
        </a:p>
      </dgm:t>
    </dgm:pt>
    <dgm:pt modelId="{E449DEEB-BA8C-4086-A4E5-C68A263625AF}" type="sibTrans" cxnId="{AA434A06-7FF8-4235-A57B-9463D8CE2634}">
      <dgm:prSet/>
      <dgm:spPr/>
      <dgm:t>
        <a:bodyPr/>
        <a:lstStyle/>
        <a:p>
          <a:endParaRPr lang="en-US"/>
        </a:p>
      </dgm:t>
    </dgm:pt>
    <dgm:pt modelId="{0DB2C75A-F51C-4599-A88F-DCBD2D4A82D1}">
      <dgm:prSet/>
      <dgm:spPr>
        <a:solidFill>
          <a:srgbClr val="FFFF00"/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Product</a:t>
          </a:r>
          <a:endParaRPr lang="en-US" b="1" dirty="0">
            <a:solidFill>
              <a:schemeClr val="tx1"/>
            </a:solidFill>
          </a:endParaRPr>
        </a:p>
      </dgm:t>
    </dgm:pt>
    <dgm:pt modelId="{DC6EEEC3-7E34-4AD6-9E81-062BDC84952B}" type="parTrans" cxnId="{EE1D215C-D142-490A-A7C0-22EA3F8EFD63}">
      <dgm:prSet/>
      <dgm:spPr/>
      <dgm:t>
        <a:bodyPr/>
        <a:lstStyle/>
        <a:p>
          <a:endParaRPr lang="en-US"/>
        </a:p>
      </dgm:t>
    </dgm:pt>
    <dgm:pt modelId="{D5DCAB15-D59B-40CE-BC01-56806F5E4E89}" type="sibTrans" cxnId="{EE1D215C-D142-490A-A7C0-22EA3F8EFD63}">
      <dgm:prSet/>
      <dgm:spPr/>
      <dgm:t>
        <a:bodyPr/>
        <a:lstStyle/>
        <a:p>
          <a:endParaRPr lang="en-US"/>
        </a:p>
      </dgm:t>
    </dgm:pt>
    <dgm:pt modelId="{160B96B9-C8F9-4798-9F27-3FFF43AFE509}" type="pres">
      <dgm:prSet presAssocID="{D892FAF1-8621-4578-8BBB-7DF503F1D4BE}" presName="compositeShape" presStyleCnt="0">
        <dgm:presLayoutVars>
          <dgm:chMax val="7"/>
          <dgm:dir/>
          <dgm:resizeHandles val="exact"/>
        </dgm:presLayoutVars>
      </dgm:prSet>
      <dgm:spPr/>
    </dgm:pt>
    <dgm:pt modelId="{EE2836FA-4710-49FF-A68D-BED5602B04D8}" type="pres">
      <dgm:prSet presAssocID="{D892FAF1-8621-4578-8BBB-7DF503F1D4BE}" presName="wedge1" presStyleLbl="node1" presStyleIdx="0" presStyleCnt="4"/>
      <dgm:spPr/>
      <dgm:t>
        <a:bodyPr/>
        <a:lstStyle/>
        <a:p>
          <a:endParaRPr lang="id-ID"/>
        </a:p>
      </dgm:t>
    </dgm:pt>
    <dgm:pt modelId="{B308BACC-FC90-4EEF-A334-05A6F032E61D}" type="pres">
      <dgm:prSet presAssocID="{D892FAF1-8621-4578-8BBB-7DF503F1D4BE}" presName="dummy1a" presStyleCnt="0"/>
      <dgm:spPr/>
    </dgm:pt>
    <dgm:pt modelId="{C7A77BEB-C0E5-4BAB-BB2D-400AE3D4F138}" type="pres">
      <dgm:prSet presAssocID="{D892FAF1-8621-4578-8BBB-7DF503F1D4BE}" presName="dummy1b" presStyleCnt="0"/>
      <dgm:spPr/>
    </dgm:pt>
    <dgm:pt modelId="{93C3E607-48C0-4ED9-90DF-8ECC76808DA3}" type="pres">
      <dgm:prSet presAssocID="{D892FAF1-8621-4578-8BBB-7DF503F1D4BE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CC9E71B3-F057-4A9B-9DD6-4A4F96220BF2}" type="pres">
      <dgm:prSet presAssocID="{D892FAF1-8621-4578-8BBB-7DF503F1D4BE}" presName="wedge2" presStyleLbl="node1" presStyleIdx="1" presStyleCnt="4"/>
      <dgm:spPr/>
      <dgm:t>
        <a:bodyPr/>
        <a:lstStyle/>
        <a:p>
          <a:endParaRPr lang="en-US"/>
        </a:p>
      </dgm:t>
    </dgm:pt>
    <dgm:pt modelId="{DD9CCD26-A4F5-41EC-90B6-D4FD7FF4049C}" type="pres">
      <dgm:prSet presAssocID="{D892FAF1-8621-4578-8BBB-7DF503F1D4BE}" presName="dummy2a" presStyleCnt="0"/>
      <dgm:spPr/>
    </dgm:pt>
    <dgm:pt modelId="{03DE2DCC-BB5E-4661-A2BE-C0532842E132}" type="pres">
      <dgm:prSet presAssocID="{D892FAF1-8621-4578-8BBB-7DF503F1D4BE}" presName="dummy2b" presStyleCnt="0"/>
      <dgm:spPr/>
    </dgm:pt>
    <dgm:pt modelId="{D697F6EE-9D8E-419F-B73F-DA10C10ADB39}" type="pres">
      <dgm:prSet presAssocID="{D892FAF1-8621-4578-8BBB-7DF503F1D4BE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708B97-80F5-4A77-B742-A7E2F76466D7}" type="pres">
      <dgm:prSet presAssocID="{D892FAF1-8621-4578-8BBB-7DF503F1D4BE}" presName="wedge3" presStyleLbl="node1" presStyleIdx="2" presStyleCnt="4"/>
      <dgm:spPr/>
      <dgm:t>
        <a:bodyPr/>
        <a:lstStyle/>
        <a:p>
          <a:endParaRPr lang="en-US"/>
        </a:p>
      </dgm:t>
    </dgm:pt>
    <dgm:pt modelId="{2B34C1D0-1633-4FFE-AFD2-58A5F1ABD9F2}" type="pres">
      <dgm:prSet presAssocID="{D892FAF1-8621-4578-8BBB-7DF503F1D4BE}" presName="dummy3a" presStyleCnt="0"/>
      <dgm:spPr/>
    </dgm:pt>
    <dgm:pt modelId="{69585DBA-89DE-433E-9EB8-7D8D082BFCE4}" type="pres">
      <dgm:prSet presAssocID="{D892FAF1-8621-4578-8BBB-7DF503F1D4BE}" presName="dummy3b" presStyleCnt="0"/>
      <dgm:spPr/>
    </dgm:pt>
    <dgm:pt modelId="{87711BBE-9BC9-4004-8AC8-2B5AF712E132}" type="pres">
      <dgm:prSet presAssocID="{D892FAF1-8621-4578-8BBB-7DF503F1D4BE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22080B-3F1F-40ED-9C50-4D73467BA2A0}" type="pres">
      <dgm:prSet presAssocID="{D892FAF1-8621-4578-8BBB-7DF503F1D4BE}" presName="wedge4" presStyleLbl="node1" presStyleIdx="3" presStyleCnt="4"/>
      <dgm:spPr/>
      <dgm:t>
        <a:bodyPr/>
        <a:lstStyle/>
        <a:p>
          <a:endParaRPr lang="id-ID"/>
        </a:p>
      </dgm:t>
    </dgm:pt>
    <dgm:pt modelId="{7C61544E-92AE-4552-8023-6CB350066855}" type="pres">
      <dgm:prSet presAssocID="{D892FAF1-8621-4578-8BBB-7DF503F1D4BE}" presName="dummy4a" presStyleCnt="0"/>
      <dgm:spPr/>
    </dgm:pt>
    <dgm:pt modelId="{916FA994-178E-4175-B4B2-30BAC244712F}" type="pres">
      <dgm:prSet presAssocID="{D892FAF1-8621-4578-8BBB-7DF503F1D4BE}" presName="dummy4b" presStyleCnt="0"/>
      <dgm:spPr/>
    </dgm:pt>
    <dgm:pt modelId="{F268B964-CB77-40E5-93AD-C01EA6A4F3D5}" type="pres">
      <dgm:prSet presAssocID="{D892FAF1-8621-4578-8BBB-7DF503F1D4BE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B1804FA-0CD9-4AAB-99D5-83E3C40C7C98}" type="pres">
      <dgm:prSet presAssocID="{61FC5C1D-1903-4A67-A3CA-ABD0AF425176}" presName="arrowWedge1" presStyleLbl="fgSibTrans2D1" presStyleIdx="0" presStyleCnt="4"/>
      <dgm:spPr/>
    </dgm:pt>
    <dgm:pt modelId="{47F02F0F-40DC-4986-B4E8-8C260C01F08D}" type="pres">
      <dgm:prSet presAssocID="{40A4DCA8-7CCC-4A1A-97AF-EA9BD95B4D05}" presName="arrowWedge2" presStyleLbl="fgSibTrans2D1" presStyleIdx="1" presStyleCnt="4"/>
      <dgm:spPr/>
    </dgm:pt>
    <dgm:pt modelId="{D46D4DFC-8F6E-43E0-A1A6-3C8D4513C07B}" type="pres">
      <dgm:prSet presAssocID="{E449DEEB-BA8C-4086-A4E5-C68A263625AF}" presName="arrowWedge3" presStyleLbl="fgSibTrans2D1" presStyleIdx="2" presStyleCnt="4"/>
      <dgm:spPr/>
    </dgm:pt>
    <dgm:pt modelId="{9E416302-3DD3-4482-AC7F-A9093B76E438}" type="pres">
      <dgm:prSet presAssocID="{D5DCAB15-D59B-40CE-BC01-56806F5E4E89}" presName="arrowWedge4" presStyleLbl="fgSibTrans2D1" presStyleIdx="3" presStyleCnt="4"/>
      <dgm:spPr/>
    </dgm:pt>
  </dgm:ptLst>
  <dgm:cxnLst>
    <dgm:cxn modelId="{A1436D4D-68F7-4687-A8A6-DB6AE5172C04}" type="presOf" srcId="{2F95B7F5-EB76-4249-A5A6-47C06DABCF49}" destId="{EE2836FA-4710-49FF-A68D-BED5602B04D8}" srcOrd="0" destOrd="0" presId="urn:microsoft.com/office/officeart/2005/8/layout/cycle8"/>
    <dgm:cxn modelId="{EE1D215C-D142-490A-A7C0-22EA3F8EFD63}" srcId="{D892FAF1-8621-4578-8BBB-7DF503F1D4BE}" destId="{0DB2C75A-F51C-4599-A88F-DCBD2D4A82D1}" srcOrd="3" destOrd="0" parTransId="{DC6EEEC3-7E34-4AD6-9E81-062BDC84952B}" sibTransId="{D5DCAB15-D59B-40CE-BC01-56806F5E4E89}"/>
    <dgm:cxn modelId="{43E55965-590A-4386-854C-AFEF18ECCA71}" srcId="{D892FAF1-8621-4578-8BBB-7DF503F1D4BE}" destId="{BE85717A-C2C4-4480-AD09-BBBD09B0772A}" srcOrd="1" destOrd="0" parTransId="{42EF252D-FCB7-45F4-9CAD-BFA90E2BEF21}" sibTransId="{40A4DCA8-7CCC-4A1A-97AF-EA9BD95B4D05}"/>
    <dgm:cxn modelId="{BFB3EF58-3B21-4238-A68D-B52B98C4691C}" type="presOf" srcId="{0DB2C75A-F51C-4599-A88F-DCBD2D4A82D1}" destId="{8122080B-3F1F-40ED-9C50-4D73467BA2A0}" srcOrd="0" destOrd="0" presId="urn:microsoft.com/office/officeart/2005/8/layout/cycle8"/>
    <dgm:cxn modelId="{49A21748-E70E-41A7-BD78-B350B19D7D6C}" type="presOf" srcId="{D892FAF1-8621-4578-8BBB-7DF503F1D4BE}" destId="{160B96B9-C8F9-4798-9F27-3FFF43AFE509}" srcOrd="0" destOrd="0" presId="urn:microsoft.com/office/officeart/2005/8/layout/cycle8"/>
    <dgm:cxn modelId="{B122300C-0538-410F-A9C8-B5E14361AA9B}" type="presOf" srcId="{B8808E1C-1442-4865-A29F-DA4532CC2FDE}" destId="{87711BBE-9BC9-4004-8AC8-2B5AF712E132}" srcOrd="1" destOrd="0" presId="urn:microsoft.com/office/officeart/2005/8/layout/cycle8"/>
    <dgm:cxn modelId="{AA434A06-7FF8-4235-A57B-9463D8CE2634}" srcId="{D892FAF1-8621-4578-8BBB-7DF503F1D4BE}" destId="{B8808E1C-1442-4865-A29F-DA4532CC2FDE}" srcOrd="2" destOrd="0" parTransId="{7CD93EFE-6291-48C0-80A9-4581621D282D}" sibTransId="{E449DEEB-BA8C-4086-A4E5-C68A263625AF}"/>
    <dgm:cxn modelId="{811DF684-A3A4-4D0F-AAF7-CF50000C4237}" type="presOf" srcId="{BE85717A-C2C4-4480-AD09-BBBD09B0772A}" destId="{D697F6EE-9D8E-419F-B73F-DA10C10ADB39}" srcOrd="1" destOrd="0" presId="urn:microsoft.com/office/officeart/2005/8/layout/cycle8"/>
    <dgm:cxn modelId="{50DA221A-A903-4AAE-B786-C61CB94FA20E}" type="presOf" srcId="{0DB2C75A-F51C-4599-A88F-DCBD2D4A82D1}" destId="{F268B964-CB77-40E5-93AD-C01EA6A4F3D5}" srcOrd="1" destOrd="0" presId="urn:microsoft.com/office/officeart/2005/8/layout/cycle8"/>
    <dgm:cxn modelId="{FF8C7711-DDAA-485F-AEBF-70C50CD410D1}" type="presOf" srcId="{BE85717A-C2C4-4480-AD09-BBBD09B0772A}" destId="{CC9E71B3-F057-4A9B-9DD6-4A4F96220BF2}" srcOrd="0" destOrd="0" presId="urn:microsoft.com/office/officeart/2005/8/layout/cycle8"/>
    <dgm:cxn modelId="{7A00C640-B3BE-44EC-9FC8-9454DC52E0FD}" type="presOf" srcId="{2F95B7F5-EB76-4249-A5A6-47C06DABCF49}" destId="{93C3E607-48C0-4ED9-90DF-8ECC76808DA3}" srcOrd="1" destOrd="0" presId="urn:microsoft.com/office/officeart/2005/8/layout/cycle8"/>
    <dgm:cxn modelId="{39918C69-0F9E-4164-8ED0-195DDDE0A8B2}" type="presOf" srcId="{B8808E1C-1442-4865-A29F-DA4532CC2FDE}" destId="{DE708B97-80F5-4A77-B742-A7E2F76466D7}" srcOrd="0" destOrd="0" presId="urn:microsoft.com/office/officeart/2005/8/layout/cycle8"/>
    <dgm:cxn modelId="{5517FB38-DC62-4BBA-B3B5-A3FF2CDA9D48}" srcId="{D892FAF1-8621-4578-8BBB-7DF503F1D4BE}" destId="{2F95B7F5-EB76-4249-A5A6-47C06DABCF49}" srcOrd="0" destOrd="0" parTransId="{FEF7B634-312C-4227-AA2B-D843DA29350C}" sibTransId="{61FC5C1D-1903-4A67-A3CA-ABD0AF425176}"/>
    <dgm:cxn modelId="{6D323663-C605-4462-95D6-AE9BA7B23C3F}" type="presParOf" srcId="{160B96B9-C8F9-4798-9F27-3FFF43AFE509}" destId="{EE2836FA-4710-49FF-A68D-BED5602B04D8}" srcOrd="0" destOrd="0" presId="urn:microsoft.com/office/officeart/2005/8/layout/cycle8"/>
    <dgm:cxn modelId="{64F8EEF4-AA40-44D2-855D-FFFE1C4521F8}" type="presParOf" srcId="{160B96B9-C8F9-4798-9F27-3FFF43AFE509}" destId="{B308BACC-FC90-4EEF-A334-05A6F032E61D}" srcOrd="1" destOrd="0" presId="urn:microsoft.com/office/officeart/2005/8/layout/cycle8"/>
    <dgm:cxn modelId="{15055528-F2AC-4A44-B0E6-B739CE18292A}" type="presParOf" srcId="{160B96B9-C8F9-4798-9F27-3FFF43AFE509}" destId="{C7A77BEB-C0E5-4BAB-BB2D-400AE3D4F138}" srcOrd="2" destOrd="0" presId="urn:microsoft.com/office/officeart/2005/8/layout/cycle8"/>
    <dgm:cxn modelId="{19D0002F-7F3E-4A70-802B-ED323E625377}" type="presParOf" srcId="{160B96B9-C8F9-4798-9F27-3FFF43AFE509}" destId="{93C3E607-48C0-4ED9-90DF-8ECC76808DA3}" srcOrd="3" destOrd="0" presId="urn:microsoft.com/office/officeart/2005/8/layout/cycle8"/>
    <dgm:cxn modelId="{5B2F0D3E-4AE5-4FE6-B98C-C2497D6DB3C6}" type="presParOf" srcId="{160B96B9-C8F9-4798-9F27-3FFF43AFE509}" destId="{CC9E71B3-F057-4A9B-9DD6-4A4F96220BF2}" srcOrd="4" destOrd="0" presId="urn:microsoft.com/office/officeart/2005/8/layout/cycle8"/>
    <dgm:cxn modelId="{8F734196-82D2-4A29-AED5-3092EEBA06BF}" type="presParOf" srcId="{160B96B9-C8F9-4798-9F27-3FFF43AFE509}" destId="{DD9CCD26-A4F5-41EC-90B6-D4FD7FF4049C}" srcOrd="5" destOrd="0" presId="urn:microsoft.com/office/officeart/2005/8/layout/cycle8"/>
    <dgm:cxn modelId="{29C580BD-B9E8-4DEE-A5DF-0C7199BF747B}" type="presParOf" srcId="{160B96B9-C8F9-4798-9F27-3FFF43AFE509}" destId="{03DE2DCC-BB5E-4661-A2BE-C0532842E132}" srcOrd="6" destOrd="0" presId="urn:microsoft.com/office/officeart/2005/8/layout/cycle8"/>
    <dgm:cxn modelId="{955A3EA4-8AFC-4A95-890D-C5EED22049BD}" type="presParOf" srcId="{160B96B9-C8F9-4798-9F27-3FFF43AFE509}" destId="{D697F6EE-9D8E-419F-B73F-DA10C10ADB39}" srcOrd="7" destOrd="0" presId="urn:microsoft.com/office/officeart/2005/8/layout/cycle8"/>
    <dgm:cxn modelId="{0D6B5C93-3950-458E-82BF-11D8E1DA74A5}" type="presParOf" srcId="{160B96B9-C8F9-4798-9F27-3FFF43AFE509}" destId="{DE708B97-80F5-4A77-B742-A7E2F76466D7}" srcOrd="8" destOrd="0" presId="urn:microsoft.com/office/officeart/2005/8/layout/cycle8"/>
    <dgm:cxn modelId="{F083B852-7CC6-4F8E-BFC4-27FE211D7737}" type="presParOf" srcId="{160B96B9-C8F9-4798-9F27-3FFF43AFE509}" destId="{2B34C1D0-1633-4FFE-AFD2-58A5F1ABD9F2}" srcOrd="9" destOrd="0" presId="urn:microsoft.com/office/officeart/2005/8/layout/cycle8"/>
    <dgm:cxn modelId="{2B4CA541-E46D-4389-A185-FC332E34A6FB}" type="presParOf" srcId="{160B96B9-C8F9-4798-9F27-3FFF43AFE509}" destId="{69585DBA-89DE-433E-9EB8-7D8D082BFCE4}" srcOrd="10" destOrd="0" presId="urn:microsoft.com/office/officeart/2005/8/layout/cycle8"/>
    <dgm:cxn modelId="{E52C6E93-1F48-4B16-B54F-4C1D7210DB79}" type="presParOf" srcId="{160B96B9-C8F9-4798-9F27-3FFF43AFE509}" destId="{87711BBE-9BC9-4004-8AC8-2B5AF712E132}" srcOrd="11" destOrd="0" presId="urn:microsoft.com/office/officeart/2005/8/layout/cycle8"/>
    <dgm:cxn modelId="{DC60AFED-510A-4995-A06F-FF516BD859FF}" type="presParOf" srcId="{160B96B9-C8F9-4798-9F27-3FFF43AFE509}" destId="{8122080B-3F1F-40ED-9C50-4D73467BA2A0}" srcOrd="12" destOrd="0" presId="urn:microsoft.com/office/officeart/2005/8/layout/cycle8"/>
    <dgm:cxn modelId="{C33C3035-CA4C-4D6F-88C8-FAD19493121C}" type="presParOf" srcId="{160B96B9-C8F9-4798-9F27-3FFF43AFE509}" destId="{7C61544E-92AE-4552-8023-6CB350066855}" srcOrd="13" destOrd="0" presId="urn:microsoft.com/office/officeart/2005/8/layout/cycle8"/>
    <dgm:cxn modelId="{3448F6A7-AED8-4DB2-9BB6-BB2CCCAEE5D4}" type="presParOf" srcId="{160B96B9-C8F9-4798-9F27-3FFF43AFE509}" destId="{916FA994-178E-4175-B4B2-30BAC244712F}" srcOrd="14" destOrd="0" presId="urn:microsoft.com/office/officeart/2005/8/layout/cycle8"/>
    <dgm:cxn modelId="{7D41E17F-A0BE-483F-8C5D-82B3FAB0892D}" type="presParOf" srcId="{160B96B9-C8F9-4798-9F27-3FFF43AFE509}" destId="{F268B964-CB77-40E5-93AD-C01EA6A4F3D5}" srcOrd="15" destOrd="0" presId="urn:microsoft.com/office/officeart/2005/8/layout/cycle8"/>
    <dgm:cxn modelId="{85E8B871-8E19-4B6B-BDC9-CE682687104E}" type="presParOf" srcId="{160B96B9-C8F9-4798-9F27-3FFF43AFE509}" destId="{7B1804FA-0CD9-4AAB-99D5-83E3C40C7C98}" srcOrd="16" destOrd="0" presId="urn:microsoft.com/office/officeart/2005/8/layout/cycle8"/>
    <dgm:cxn modelId="{1DB53C61-39DA-4E2C-9B7B-805D7C8173C9}" type="presParOf" srcId="{160B96B9-C8F9-4798-9F27-3FFF43AFE509}" destId="{47F02F0F-40DC-4986-B4E8-8C260C01F08D}" srcOrd="17" destOrd="0" presId="urn:microsoft.com/office/officeart/2005/8/layout/cycle8"/>
    <dgm:cxn modelId="{6E0740BE-97C7-4A61-99DF-0D7BCF78BC65}" type="presParOf" srcId="{160B96B9-C8F9-4798-9F27-3FFF43AFE509}" destId="{D46D4DFC-8F6E-43E0-A1A6-3C8D4513C07B}" srcOrd="18" destOrd="0" presId="urn:microsoft.com/office/officeart/2005/8/layout/cycle8"/>
    <dgm:cxn modelId="{96A20F41-40E5-4432-8C2A-2D1A742A200E}" type="presParOf" srcId="{160B96B9-C8F9-4798-9F27-3FFF43AFE509}" destId="{9E416302-3DD3-4482-AC7F-A9093B76E438}" srcOrd="19" destOrd="0" presId="urn:microsoft.com/office/officeart/2005/8/layout/cycle8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9B891E-5B25-4DEF-A598-7122E56AF712}">
      <dsp:nvSpPr>
        <dsp:cNvPr id="0" name=""/>
        <dsp:cNvSpPr/>
      </dsp:nvSpPr>
      <dsp:spPr>
        <a:xfrm>
          <a:off x="2941763" y="1597"/>
          <a:ext cx="1295403" cy="584722"/>
        </a:xfrm>
        <a:prstGeom prst="round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solidFill>
                <a:schemeClr val="tx1"/>
              </a:solidFill>
            </a:rPr>
            <a:t>Kebutuhan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2970307" y="30141"/>
        <a:ext cx="1238315" cy="527634"/>
      </dsp:txXfrm>
    </dsp:sp>
    <dsp:sp modelId="{0E709CFD-3BE9-4B28-93CB-17F4B821A5DB}">
      <dsp:nvSpPr>
        <dsp:cNvPr id="0" name=""/>
        <dsp:cNvSpPr/>
      </dsp:nvSpPr>
      <dsp:spPr>
        <a:xfrm>
          <a:off x="1343977" y="293958"/>
          <a:ext cx="4490976" cy="4490976"/>
        </a:xfrm>
        <a:custGeom>
          <a:avLst/>
          <a:gdLst/>
          <a:ahLst/>
          <a:cxnLst/>
          <a:rect l="0" t="0" r="0" b="0"/>
          <a:pathLst>
            <a:path>
              <a:moveTo>
                <a:pt x="2964529" y="118237"/>
              </a:moveTo>
              <a:arcTo wR="2245488" hR="2245488" stAng="17320559" swAng="344658"/>
            </a:path>
          </a:pathLst>
        </a:custGeom>
        <a:noFill/>
        <a:ln w="57150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F1BFAC-72EE-42DD-86A5-9A93A7844751}">
      <dsp:nvSpPr>
        <dsp:cNvPr id="0" name=""/>
        <dsp:cNvSpPr/>
      </dsp:nvSpPr>
      <dsp:spPr>
        <a:xfrm>
          <a:off x="4304507" y="526942"/>
          <a:ext cx="1456660" cy="584722"/>
        </a:xfrm>
        <a:prstGeom prst="roundRect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solidFill>
                <a:schemeClr val="tx1"/>
              </a:solidFill>
            </a:rPr>
            <a:t>Keinginan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4333051" y="555486"/>
        <a:ext cx="1399572" cy="527634"/>
      </dsp:txXfrm>
    </dsp:sp>
    <dsp:sp modelId="{755BFA2C-227F-4233-810C-0D0C00052217}">
      <dsp:nvSpPr>
        <dsp:cNvPr id="0" name=""/>
        <dsp:cNvSpPr/>
      </dsp:nvSpPr>
      <dsp:spPr>
        <a:xfrm>
          <a:off x="1343977" y="293958"/>
          <a:ext cx="4490976" cy="4490976"/>
        </a:xfrm>
        <a:custGeom>
          <a:avLst/>
          <a:gdLst/>
          <a:ahLst/>
          <a:cxnLst/>
          <a:rect l="0" t="0" r="0" b="0"/>
          <a:pathLst>
            <a:path>
              <a:moveTo>
                <a:pt x="4081503" y="952713"/>
              </a:moveTo>
              <a:arcTo wR="2245488" hR="2245488" stAng="19490991" swAng="787726"/>
            </a:path>
          </a:pathLst>
        </a:custGeom>
        <a:noFill/>
        <a:ln w="57150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5825FA-83E2-45F0-9124-5D457A7D07E1}">
      <dsp:nvSpPr>
        <dsp:cNvPr id="0" name=""/>
        <dsp:cNvSpPr/>
      </dsp:nvSpPr>
      <dsp:spPr>
        <a:xfrm>
          <a:off x="5078514" y="1857161"/>
          <a:ext cx="1444651" cy="584722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solidFill>
                <a:schemeClr val="tx1"/>
              </a:solidFill>
            </a:rPr>
            <a:t>Permintaan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5107058" y="1885705"/>
        <a:ext cx="1387563" cy="527634"/>
      </dsp:txXfrm>
    </dsp:sp>
    <dsp:sp modelId="{2D0D5DF3-CFE7-4ADA-9B32-32A3BC42C1DD}">
      <dsp:nvSpPr>
        <dsp:cNvPr id="0" name=""/>
        <dsp:cNvSpPr/>
      </dsp:nvSpPr>
      <dsp:spPr>
        <a:xfrm>
          <a:off x="1343977" y="293958"/>
          <a:ext cx="4490976" cy="4490976"/>
        </a:xfrm>
        <a:custGeom>
          <a:avLst/>
          <a:gdLst/>
          <a:ahLst/>
          <a:cxnLst/>
          <a:rect l="0" t="0" r="0" b="0"/>
          <a:pathLst>
            <a:path>
              <a:moveTo>
                <a:pt x="4489147" y="2336098"/>
              </a:moveTo>
              <a:arcTo wR="2245488" hR="2245488" stAng="21738757" swAng="875271"/>
            </a:path>
          </a:pathLst>
        </a:custGeom>
        <a:noFill/>
        <a:ln w="57150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75993E-F5E3-4885-881E-69F151033444}">
      <dsp:nvSpPr>
        <dsp:cNvPr id="0" name=""/>
        <dsp:cNvSpPr/>
      </dsp:nvSpPr>
      <dsp:spPr>
        <a:xfrm>
          <a:off x="4865993" y="3369830"/>
          <a:ext cx="1336243" cy="584722"/>
        </a:xfrm>
        <a:prstGeom prst="round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solidFill>
                <a:schemeClr val="tx1"/>
              </a:solidFill>
            </a:rPr>
            <a:t>Produk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4894537" y="3398374"/>
        <a:ext cx="1279155" cy="527634"/>
      </dsp:txXfrm>
    </dsp:sp>
    <dsp:sp modelId="{CF3E049D-05F5-4DA7-8B41-DD015B213186}">
      <dsp:nvSpPr>
        <dsp:cNvPr id="0" name=""/>
        <dsp:cNvSpPr/>
      </dsp:nvSpPr>
      <dsp:spPr>
        <a:xfrm>
          <a:off x="1343977" y="293958"/>
          <a:ext cx="4490976" cy="4490976"/>
        </a:xfrm>
        <a:custGeom>
          <a:avLst/>
          <a:gdLst/>
          <a:ahLst/>
          <a:cxnLst/>
          <a:rect l="0" t="0" r="0" b="0"/>
          <a:pathLst>
            <a:path>
              <a:moveTo>
                <a:pt x="3912830" y="3749545"/>
              </a:moveTo>
              <a:arcTo wR="2245488" hR="2245488" stAng="2523158" swAng="540361"/>
            </a:path>
          </a:pathLst>
        </a:custGeom>
        <a:noFill/>
        <a:ln w="57150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A35B33-F7AE-4332-AA9D-6BFFF6498274}">
      <dsp:nvSpPr>
        <dsp:cNvPr id="0" name=""/>
        <dsp:cNvSpPr/>
      </dsp:nvSpPr>
      <dsp:spPr>
        <a:xfrm>
          <a:off x="3731900" y="4357154"/>
          <a:ext cx="1251135" cy="584722"/>
        </a:xfrm>
        <a:prstGeom prst="roundRect">
          <a:avLst/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solidFill>
                <a:schemeClr val="tx1"/>
              </a:solidFill>
            </a:rPr>
            <a:t>Nilai</a:t>
          </a:r>
          <a:r>
            <a:rPr lang="en-US" sz="1600" b="1" kern="1200" dirty="0" smtClean="0">
              <a:solidFill>
                <a:schemeClr val="tx1"/>
              </a:solidFill>
            </a:rPr>
            <a:t> &amp; </a:t>
          </a:r>
          <a:r>
            <a:rPr lang="en-US" sz="1600" b="1" kern="1200" dirty="0" err="1" smtClean="0">
              <a:solidFill>
                <a:schemeClr val="tx1"/>
              </a:solidFill>
            </a:rPr>
            <a:t>Kepuasan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3760444" y="4385698"/>
        <a:ext cx="1194047" cy="527634"/>
      </dsp:txXfrm>
    </dsp:sp>
    <dsp:sp modelId="{94E2F325-F543-45E1-8411-51F015C9CB05}">
      <dsp:nvSpPr>
        <dsp:cNvPr id="0" name=""/>
        <dsp:cNvSpPr/>
      </dsp:nvSpPr>
      <dsp:spPr>
        <a:xfrm>
          <a:off x="1343977" y="293958"/>
          <a:ext cx="4490976" cy="4490976"/>
        </a:xfrm>
        <a:custGeom>
          <a:avLst/>
          <a:gdLst/>
          <a:ahLst/>
          <a:cxnLst/>
          <a:rect l="0" t="0" r="0" b="0"/>
          <a:pathLst>
            <a:path>
              <a:moveTo>
                <a:pt x="2337469" y="4489092"/>
              </a:moveTo>
              <a:arcTo wR="2245488" hR="2245488" stAng="5259141" swAng="232252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2CB06F-94BA-4722-BDA6-9C8EDF091158}">
      <dsp:nvSpPr>
        <dsp:cNvPr id="0" name=""/>
        <dsp:cNvSpPr/>
      </dsp:nvSpPr>
      <dsp:spPr>
        <a:xfrm>
          <a:off x="2163637" y="4357154"/>
          <a:ext cx="1315652" cy="584722"/>
        </a:xfrm>
        <a:prstGeom prst="round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solidFill>
                <a:schemeClr val="tx1"/>
              </a:solidFill>
            </a:rPr>
            <a:t>Pertukaran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2192181" y="4385698"/>
        <a:ext cx="1258564" cy="527634"/>
      </dsp:txXfrm>
    </dsp:sp>
    <dsp:sp modelId="{B9353333-070E-4B3E-B4C5-16F675E9CB49}">
      <dsp:nvSpPr>
        <dsp:cNvPr id="0" name=""/>
        <dsp:cNvSpPr/>
      </dsp:nvSpPr>
      <dsp:spPr>
        <a:xfrm>
          <a:off x="1343977" y="293958"/>
          <a:ext cx="4490976" cy="4490976"/>
        </a:xfrm>
        <a:custGeom>
          <a:avLst/>
          <a:gdLst/>
          <a:ahLst/>
          <a:cxnLst/>
          <a:rect l="0" t="0" r="0" b="0"/>
          <a:pathLst>
            <a:path>
              <a:moveTo>
                <a:pt x="834143" y="3992006"/>
              </a:moveTo>
              <a:arcTo wR="2245488" hR="2245488" stAng="7736481" swAng="540361"/>
            </a:path>
          </a:pathLst>
        </a:custGeom>
        <a:noFill/>
        <a:ln w="57150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F2151E-DA05-48C0-9479-823E622B2D6A}">
      <dsp:nvSpPr>
        <dsp:cNvPr id="0" name=""/>
        <dsp:cNvSpPr/>
      </dsp:nvSpPr>
      <dsp:spPr>
        <a:xfrm>
          <a:off x="944434" y="3369830"/>
          <a:ext cx="1400761" cy="584722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solidFill>
                <a:schemeClr val="tx1"/>
              </a:solidFill>
            </a:rPr>
            <a:t>Transaksi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972978" y="3398374"/>
        <a:ext cx="1343673" cy="527634"/>
      </dsp:txXfrm>
    </dsp:sp>
    <dsp:sp modelId="{CF76708A-5A21-4C95-88E9-FB7AB6A0E702}">
      <dsp:nvSpPr>
        <dsp:cNvPr id="0" name=""/>
        <dsp:cNvSpPr/>
      </dsp:nvSpPr>
      <dsp:spPr>
        <a:xfrm>
          <a:off x="1343977" y="293958"/>
          <a:ext cx="4490976" cy="4490976"/>
        </a:xfrm>
        <a:custGeom>
          <a:avLst/>
          <a:gdLst/>
          <a:ahLst/>
          <a:cxnLst/>
          <a:rect l="0" t="0" r="0" b="0"/>
          <a:pathLst>
            <a:path>
              <a:moveTo>
                <a:pt x="96980" y="2898274"/>
              </a:moveTo>
              <a:arcTo wR="2245488" hR="2245488" stAng="9785971" swAng="875271"/>
            </a:path>
          </a:pathLst>
        </a:custGeom>
        <a:noFill/>
        <a:ln w="57150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E6B973-C759-4DB6-BFE5-6747DFA9C8F1}">
      <dsp:nvSpPr>
        <dsp:cNvPr id="0" name=""/>
        <dsp:cNvSpPr/>
      </dsp:nvSpPr>
      <dsp:spPr>
        <a:xfrm>
          <a:off x="715834" y="1857161"/>
          <a:ext cx="1324513" cy="584722"/>
        </a:xfrm>
        <a:prstGeom prst="round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chemeClr val="tx1"/>
              </a:solidFill>
            </a:rPr>
            <a:t>Hubungan</a:t>
          </a:r>
          <a:endParaRPr lang="en-US" sz="2000" b="1" kern="1200" dirty="0">
            <a:solidFill>
              <a:schemeClr val="tx1"/>
            </a:solidFill>
          </a:endParaRPr>
        </a:p>
      </dsp:txBody>
      <dsp:txXfrm>
        <a:off x="744378" y="1885705"/>
        <a:ext cx="1267425" cy="527634"/>
      </dsp:txXfrm>
    </dsp:sp>
    <dsp:sp modelId="{38F83DCB-F27F-4886-9D75-F22C7E858BB8}">
      <dsp:nvSpPr>
        <dsp:cNvPr id="0" name=""/>
        <dsp:cNvSpPr/>
      </dsp:nvSpPr>
      <dsp:spPr>
        <a:xfrm>
          <a:off x="1343977" y="293958"/>
          <a:ext cx="4490976" cy="4490976"/>
        </a:xfrm>
        <a:custGeom>
          <a:avLst/>
          <a:gdLst/>
          <a:ahLst/>
          <a:cxnLst/>
          <a:rect l="0" t="0" r="0" b="0"/>
          <a:pathLst>
            <a:path>
              <a:moveTo>
                <a:pt x="163821" y="1403536"/>
              </a:moveTo>
              <a:arcTo wR="2245488" hR="2245488" stAng="12121283" swAng="787726"/>
            </a:path>
          </a:pathLst>
        </a:custGeom>
        <a:noFill/>
        <a:ln w="57150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247728-177D-43FC-ADBB-6D6589FD7FE8}">
      <dsp:nvSpPr>
        <dsp:cNvPr id="0" name=""/>
        <dsp:cNvSpPr/>
      </dsp:nvSpPr>
      <dsp:spPr>
        <a:xfrm>
          <a:off x="1426619" y="526942"/>
          <a:ext cx="1438947" cy="584722"/>
        </a:xfrm>
        <a:prstGeom prst="round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>
              <a:solidFill>
                <a:schemeClr val="tx1"/>
              </a:solidFill>
            </a:rPr>
            <a:t>Pasar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1455163" y="555486"/>
        <a:ext cx="1381859" cy="527634"/>
      </dsp:txXfrm>
    </dsp:sp>
    <dsp:sp modelId="{8BC5BBD2-0602-4619-8194-E2C4D9596944}">
      <dsp:nvSpPr>
        <dsp:cNvPr id="0" name=""/>
        <dsp:cNvSpPr/>
      </dsp:nvSpPr>
      <dsp:spPr>
        <a:xfrm>
          <a:off x="1343977" y="293958"/>
          <a:ext cx="4490976" cy="4490976"/>
        </a:xfrm>
        <a:custGeom>
          <a:avLst/>
          <a:gdLst/>
          <a:ahLst/>
          <a:cxnLst/>
          <a:rect l="0" t="0" r="0" b="0"/>
          <a:pathLst>
            <a:path>
              <a:moveTo>
                <a:pt x="1317143" y="200887"/>
              </a:moveTo>
              <a:arcTo wR="2245488" hR="2245488" stAng="14734783" swAng="344658"/>
            </a:path>
          </a:pathLst>
        </a:custGeom>
        <a:noFill/>
        <a:ln w="57150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BB1C33-5FDB-4B60-9F64-6C3F2AFA29C9}" type="datetimeFigureOut">
              <a:rPr lang="id-ID" smtClean="0"/>
              <a:t>10/11/2017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3C5A01-3D89-4599-93AC-0A15543DCBD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26560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BD2E495-6ECF-4FC2-8B2D-4CE601004C0C}" type="slidenum">
              <a:rPr lang="en-US"/>
              <a:pPr eaLnBrk="1" hangingPunct="1"/>
              <a:t>26</a:t>
            </a:fld>
            <a:endParaRPr lang="en-US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857685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033B-4FA8-4433-969D-568A957E24DA}" type="datetimeFigureOut">
              <a:rPr lang="id-ID" smtClean="0"/>
              <a:t>10/11/2017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0FBB-1B48-4492-B3A0-C9213CAF99E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03682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033B-4FA8-4433-969D-568A957E24DA}" type="datetimeFigureOut">
              <a:rPr lang="id-ID" smtClean="0"/>
              <a:t>10/11/2017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0FBB-1B48-4492-B3A0-C9213CAF99E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36939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033B-4FA8-4433-969D-568A957E24DA}" type="datetimeFigureOut">
              <a:rPr lang="id-ID" smtClean="0"/>
              <a:t>10/11/2017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0FBB-1B48-4492-B3A0-C9213CAF99E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89872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033B-4FA8-4433-969D-568A957E24DA}" type="datetimeFigureOut">
              <a:rPr lang="id-ID" smtClean="0"/>
              <a:t>10/11/2017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0FBB-1B48-4492-B3A0-C9213CAF99E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73372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033B-4FA8-4433-969D-568A957E24DA}" type="datetimeFigureOut">
              <a:rPr lang="id-ID" smtClean="0"/>
              <a:t>10/11/2017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0FBB-1B48-4492-B3A0-C9213CAF99E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4374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033B-4FA8-4433-969D-568A957E24DA}" type="datetimeFigureOut">
              <a:rPr lang="id-ID" smtClean="0"/>
              <a:t>10/11/2017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0FBB-1B48-4492-B3A0-C9213CAF99E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65326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033B-4FA8-4433-969D-568A957E24DA}" type="datetimeFigureOut">
              <a:rPr lang="id-ID" smtClean="0"/>
              <a:t>10/11/2017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0FBB-1B48-4492-B3A0-C9213CAF99E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10367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033B-4FA8-4433-969D-568A957E24DA}" type="datetimeFigureOut">
              <a:rPr lang="id-ID" smtClean="0"/>
              <a:t>10/11/2017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0FBB-1B48-4492-B3A0-C9213CAF99E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10710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033B-4FA8-4433-969D-568A957E24DA}" type="datetimeFigureOut">
              <a:rPr lang="id-ID" smtClean="0"/>
              <a:t>10/11/2017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0FBB-1B48-4492-B3A0-C9213CAF99E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95775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033B-4FA8-4433-969D-568A957E24DA}" type="datetimeFigureOut">
              <a:rPr lang="id-ID" smtClean="0"/>
              <a:t>10/11/2017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0FBB-1B48-4492-B3A0-C9213CAF99E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74050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D033B-4FA8-4433-969D-568A957E24DA}" type="datetimeFigureOut">
              <a:rPr lang="id-ID" smtClean="0"/>
              <a:t>10/11/2017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20FBB-1B48-4492-B3A0-C9213CAF99E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40466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AD033B-4FA8-4433-969D-568A957E24DA}" type="datetimeFigureOut">
              <a:rPr lang="id-ID" smtClean="0"/>
              <a:t>10/11/2017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20FBB-1B48-4492-B3A0-C9213CAF99E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2194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powerpointstyles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4"/>
          <p:cNvSpPr txBox="1">
            <a:spLocks noChangeArrowheads="1"/>
          </p:cNvSpPr>
          <p:nvPr/>
        </p:nvSpPr>
        <p:spPr bwMode="auto">
          <a:xfrm>
            <a:off x="4872038" y="6237288"/>
            <a:ext cx="2990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>
                <a:hlinkClick r:id="rId2"/>
              </a:rPr>
              <a:t>Free Powerpoint Templates</a:t>
            </a:r>
            <a:endParaRPr lang="fr-FR"/>
          </a:p>
        </p:txBody>
      </p:sp>
      <p:pic>
        <p:nvPicPr>
          <p:cNvPr id="2051" name="Picture 23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Text Box 6"/>
          <p:cNvSpPr txBox="1">
            <a:spLocks noChangeArrowheads="1"/>
          </p:cNvSpPr>
          <p:nvPr/>
        </p:nvSpPr>
        <p:spPr bwMode="auto">
          <a:xfrm>
            <a:off x="1881189" y="1143000"/>
            <a:ext cx="5000625" cy="184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0" tIns="180000" rIns="180000" bIns="180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fr-FR" sz="4800" b="1">
                <a:solidFill>
                  <a:srgbClr val="0087B9"/>
                </a:solidFill>
                <a:latin typeface="Verdana" panose="020B0604030504040204" pitchFamily="34" charset="0"/>
              </a:rPr>
              <a:t>KONSEP PEMASARAN</a:t>
            </a:r>
            <a:endParaRPr lang="fr-FR" sz="4800" i="1">
              <a:solidFill>
                <a:srgbClr val="0087B9"/>
              </a:solidFill>
            </a:endParaRPr>
          </a:p>
        </p:txBody>
      </p:sp>
      <p:pic>
        <p:nvPicPr>
          <p:cNvPr id="2053" name="Picture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34"/>
          <a:stretch>
            <a:fillRect/>
          </a:stretch>
        </p:blipFill>
        <p:spPr bwMode="auto">
          <a:xfrm>
            <a:off x="9617075" y="6143626"/>
            <a:ext cx="693738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144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 bwMode="auto">
          <a:xfrm>
            <a:off x="1981200" y="320675"/>
            <a:ext cx="72390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smtClean="0"/>
              <a:t>Saluran Pemasaran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>
              <a:buFont typeface="Wingdings 2" panose="05020102010507070707" pitchFamily="18" charset="2"/>
              <a:buNone/>
            </a:pPr>
            <a:r>
              <a:rPr lang="en-US"/>
              <a:t>	Jejak perpindahan barang dari produsen ke konsumen akhir.  </a:t>
            </a:r>
          </a:p>
          <a:p>
            <a:pPr>
              <a:buFont typeface="Wingdings 2" panose="05020102010507070707" pitchFamily="18" charset="2"/>
              <a:buNone/>
            </a:pPr>
            <a:endParaRPr lang="en-US"/>
          </a:p>
          <a:p>
            <a:pPr>
              <a:buFont typeface="Wingdings 2" panose="05020102010507070707" pitchFamily="18" charset="2"/>
              <a:buNone/>
            </a:pPr>
            <a:r>
              <a:rPr lang="en-US"/>
              <a:t>	Contoh : saluran pemasaran komoditi Jeruk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/>
              <a:t>	Petani </a:t>
            </a:r>
            <a:r>
              <a:rPr lang="en-US">
                <a:sym typeface="Wingdings" panose="05000000000000000000" pitchFamily="2" charset="2"/>
              </a:rPr>
              <a:t></a:t>
            </a:r>
            <a:r>
              <a:rPr lang="en-US"/>
              <a:t> Tengkulak </a:t>
            </a:r>
            <a:r>
              <a:rPr lang="en-US">
                <a:sym typeface="Wingdings" panose="05000000000000000000" pitchFamily="2" charset="2"/>
              </a:rPr>
              <a:t></a:t>
            </a:r>
            <a:r>
              <a:rPr lang="en-US"/>
              <a:t> Pedagang Pengumpul </a:t>
            </a:r>
            <a:r>
              <a:rPr lang="en-US">
                <a:sym typeface="Wingdings" panose="05000000000000000000" pitchFamily="2" charset="2"/>
              </a:rPr>
              <a:t></a:t>
            </a:r>
            <a:r>
              <a:rPr lang="en-US"/>
              <a:t> Pedagang Pengecer </a:t>
            </a:r>
            <a:r>
              <a:rPr lang="en-US">
                <a:sym typeface="Wingdings" panose="05000000000000000000" pitchFamily="2" charset="2"/>
              </a:rPr>
              <a:t></a:t>
            </a:r>
            <a:r>
              <a:rPr lang="en-US"/>
              <a:t> Konsumen </a:t>
            </a:r>
          </a:p>
          <a:p>
            <a:pPr>
              <a:buFont typeface="Wingdings 2" panose="05020102010507070707" pitchFamily="18" charset="2"/>
              <a:buNone/>
            </a:pPr>
            <a:r>
              <a:rPr lang="en-US"/>
              <a:t> </a:t>
            </a:r>
          </a:p>
          <a:p>
            <a:pPr>
              <a:buFont typeface="Wingdings 2" panose="05020102010507070707" pitchFamily="18" charset="2"/>
              <a:buNone/>
            </a:pPr>
            <a:endParaRPr lang="en-US"/>
          </a:p>
        </p:txBody>
      </p:sp>
      <p:pic>
        <p:nvPicPr>
          <p:cNvPr id="11268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34"/>
          <a:stretch>
            <a:fillRect/>
          </a:stretch>
        </p:blipFill>
        <p:spPr bwMode="auto">
          <a:xfrm>
            <a:off x="9617075" y="6286501"/>
            <a:ext cx="693738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86981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 bwMode="auto">
          <a:xfrm>
            <a:off x="1981200" y="320675"/>
            <a:ext cx="72390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smtClean="0"/>
              <a:t>Margin Pemasaran 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1981200" y="1214438"/>
            <a:ext cx="8229600" cy="4525962"/>
          </a:xfrm>
        </p:spPr>
        <p:txBody>
          <a:bodyPr/>
          <a:lstStyle/>
          <a:p>
            <a:pPr marL="536575" indent="-536575">
              <a:buFont typeface="Wingdings" pitchFamily="2" charset="2"/>
              <a:buChar char="Ø"/>
              <a:defRPr/>
            </a:pPr>
            <a:r>
              <a:rPr lang="en-US" dirty="0" err="1" smtClean="0"/>
              <a:t>Selisih</a:t>
            </a:r>
            <a:r>
              <a:rPr lang="en-US" dirty="0" smtClean="0"/>
              <a:t> </a:t>
            </a:r>
            <a:r>
              <a:rPr lang="en-US" dirty="0" err="1" smtClean="0"/>
              <a:t>harga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produsen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konsumen</a:t>
            </a:r>
            <a:r>
              <a:rPr lang="en-GB" dirty="0" smtClean="0"/>
              <a:t>. </a:t>
            </a:r>
          </a:p>
          <a:p>
            <a:pPr marL="536575" indent="-536575">
              <a:buFont typeface="Wingdings" pitchFamily="2" charset="2"/>
              <a:buChar char="Ø"/>
              <a:defRPr/>
            </a:pPr>
            <a:r>
              <a:rPr lang="en-GB" dirty="0" err="1" smtClean="0"/>
              <a:t>Marjin</a:t>
            </a:r>
            <a:r>
              <a:rPr lang="en-GB" dirty="0" smtClean="0"/>
              <a:t> </a:t>
            </a:r>
            <a:r>
              <a:rPr lang="en-GB" dirty="0" err="1" smtClean="0"/>
              <a:t>pemasaran</a:t>
            </a:r>
            <a:r>
              <a:rPr lang="en-GB" dirty="0" smtClean="0"/>
              <a:t> </a:t>
            </a:r>
            <a:r>
              <a:rPr lang="en-GB" dirty="0" err="1" smtClean="0"/>
              <a:t>berbeda</a:t>
            </a:r>
            <a:r>
              <a:rPr lang="en-GB" dirty="0" smtClean="0"/>
              <a:t> </a:t>
            </a:r>
            <a:r>
              <a:rPr lang="en-GB" dirty="0" err="1" smtClean="0"/>
              <a:t>dengan</a:t>
            </a:r>
            <a:r>
              <a:rPr lang="en-GB" dirty="0" smtClean="0"/>
              <a:t> </a:t>
            </a:r>
            <a:r>
              <a:rPr lang="en-GB" dirty="0" err="1" smtClean="0"/>
              <a:t>biaya</a:t>
            </a:r>
            <a:r>
              <a:rPr lang="en-GB" dirty="0" smtClean="0"/>
              <a:t> </a:t>
            </a:r>
            <a:r>
              <a:rPr lang="en-GB" dirty="0" err="1" smtClean="0"/>
              <a:t>pemasaran</a:t>
            </a:r>
            <a:r>
              <a:rPr lang="en-GB" dirty="0" smtClean="0"/>
              <a:t> </a:t>
            </a:r>
            <a:r>
              <a:rPr lang="en-GB" dirty="0" err="1" smtClean="0"/>
              <a:t>meskipun</a:t>
            </a:r>
            <a:r>
              <a:rPr lang="en-GB" dirty="0" smtClean="0"/>
              <a:t> </a:t>
            </a:r>
            <a:r>
              <a:rPr lang="en-GB" dirty="0" err="1" smtClean="0"/>
              <a:t>ada</a:t>
            </a:r>
            <a:r>
              <a:rPr lang="en-GB" dirty="0" smtClean="0"/>
              <a:t> </a:t>
            </a:r>
            <a:r>
              <a:rPr lang="en-GB" dirty="0" err="1" smtClean="0"/>
              <a:t>kemungkinan</a:t>
            </a:r>
            <a:r>
              <a:rPr lang="en-GB" dirty="0" smtClean="0"/>
              <a:t> </a:t>
            </a:r>
            <a:r>
              <a:rPr lang="en-GB" dirty="0" err="1" smtClean="0"/>
              <a:t>besarnya</a:t>
            </a:r>
            <a:r>
              <a:rPr lang="en-GB" dirty="0" smtClean="0"/>
              <a:t> </a:t>
            </a:r>
            <a:r>
              <a:rPr lang="en-GB" dirty="0" err="1" smtClean="0"/>
              <a:t>marjin</a:t>
            </a:r>
            <a:r>
              <a:rPr lang="en-GB" dirty="0" smtClean="0"/>
              <a:t> </a:t>
            </a:r>
            <a:r>
              <a:rPr lang="en-GB" dirty="0" err="1" smtClean="0"/>
              <a:t>pemasaran</a:t>
            </a:r>
            <a:r>
              <a:rPr lang="en-GB" dirty="0" smtClean="0"/>
              <a:t> </a:t>
            </a:r>
            <a:r>
              <a:rPr lang="en-GB" dirty="0" err="1" smtClean="0"/>
              <a:t>sama</a:t>
            </a:r>
            <a:r>
              <a:rPr lang="en-GB" dirty="0" smtClean="0"/>
              <a:t> </a:t>
            </a:r>
            <a:r>
              <a:rPr lang="en-GB" dirty="0" err="1" smtClean="0"/>
              <a:t>dengan</a:t>
            </a:r>
            <a:r>
              <a:rPr lang="en-GB" dirty="0" smtClean="0"/>
              <a:t> </a:t>
            </a:r>
            <a:r>
              <a:rPr lang="en-GB" dirty="0" err="1" smtClean="0"/>
              <a:t>biaya</a:t>
            </a:r>
            <a:r>
              <a:rPr lang="en-GB" dirty="0" smtClean="0"/>
              <a:t> </a:t>
            </a:r>
            <a:r>
              <a:rPr lang="en-GB" dirty="0" err="1" smtClean="0"/>
              <a:t>pemasaran</a:t>
            </a:r>
            <a:r>
              <a:rPr lang="en-GB" dirty="0" smtClean="0"/>
              <a:t>.  </a:t>
            </a:r>
            <a:r>
              <a:rPr lang="en-GB" dirty="0" err="1" smtClean="0"/>
              <a:t>Terkadang</a:t>
            </a:r>
            <a:r>
              <a:rPr lang="en-GB" dirty="0" smtClean="0"/>
              <a:t> </a:t>
            </a:r>
            <a:r>
              <a:rPr lang="en-GB" dirty="0" err="1" smtClean="0"/>
              <a:t>marjin</a:t>
            </a:r>
            <a:r>
              <a:rPr lang="en-GB" dirty="0" smtClean="0"/>
              <a:t> </a:t>
            </a:r>
            <a:r>
              <a:rPr lang="en-GB" dirty="0" err="1" smtClean="0"/>
              <a:t>pemasaran</a:t>
            </a:r>
            <a:r>
              <a:rPr lang="en-GB" dirty="0" smtClean="0"/>
              <a:t> </a:t>
            </a:r>
            <a:r>
              <a:rPr lang="en-GB" dirty="0" err="1" smtClean="0"/>
              <a:t>lebih</a:t>
            </a:r>
            <a:r>
              <a:rPr lang="en-GB" dirty="0" smtClean="0"/>
              <a:t> </a:t>
            </a:r>
            <a:r>
              <a:rPr lang="en-GB" dirty="0" err="1" smtClean="0"/>
              <a:t>kecil</a:t>
            </a:r>
            <a:r>
              <a:rPr lang="en-GB" dirty="0" smtClean="0"/>
              <a:t> </a:t>
            </a:r>
            <a:r>
              <a:rPr lang="en-GB" dirty="0" err="1" smtClean="0"/>
              <a:t>dari</a:t>
            </a:r>
            <a:r>
              <a:rPr lang="en-GB" dirty="0" smtClean="0"/>
              <a:t> </a:t>
            </a:r>
            <a:r>
              <a:rPr lang="en-GB" dirty="0" err="1" smtClean="0"/>
              <a:t>pada</a:t>
            </a:r>
            <a:r>
              <a:rPr lang="en-GB" dirty="0" smtClean="0"/>
              <a:t> </a:t>
            </a:r>
            <a:r>
              <a:rPr lang="en-GB" dirty="0" err="1" smtClean="0"/>
              <a:t>biaya</a:t>
            </a:r>
            <a:r>
              <a:rPr lang="en-GB" dirty="0" smtClean="0"/>
              <a:t> </a:t>
            </a:r>
            <a:r>
              <a:rPr lang="en-GB" dirty="0" err="1" smtClean="0"/>
              <a:t>pemasaran</a:t>
            </a:r>
            <a:r>
              <a:rPr lang="en-GB" dirty="0" smtClean="0"/>
              <a:t> </a:t>
            </a:r>
            <a:r>
              <a:rPr lang="en-GB" dirty="0" err="1" smtClean="0"/>
              <a:t>karena</a:t>
            </a:r>
            <a:r>
              <a:rPr lang="en-GB" dirty="0" smtClean="0"/>
              <a:t> </a:t>
            </a:r>
            <a:r>
              <a:rPr lang="en-GB" dirty="0" err="1" smtClean="0"/>
              <a:t>ada</a:t>
            </a:r>
            <a:r>
              <a:rPr lang="en-GB" dirty="0" smtClean="0"/>
              <a:t> </a:t>
            </a:r>
            <a:r>
              <a:rPr lang="en-GB" dirty="0" err="1" smtClean="0"/>
              <a:t>pelaku</a:t>
            </a:r>
            <a:r>
              <a:rPr lang="en-GB" dirty="0" smtClean="0"/>
              <a:t> </a:t>
            </a:r>
            <a:r>
              <a:rPr lang="en-GB" dirty="0" err="1" smtClean="0"/>
              <a:t>pasar</a:t>
            </a:r>
            <a:r>
              <a:rPr lang="en-GB" dirty="0" smtClean="0"/>
              <a:t> yang </a:t>
            </a:r>
            <a:r>
              <a:rPr lang="en-GB" dirty="0" err="1" smtClean="0"/>
              <a:t>menanggung</a:t>
            </a:r>
            <a:r>
              <a:rPr lang="en-GB" dirty="0" smtClean="0"/>
              <a:t> </a:t>
            </a:r>
            <a:r>
              <a:rPr lang="en-GB" dirty="0" err="1" smtClean="0"/>
              <a:t>kerugian</a:t>
            </a:r>
            <a:r>
              <a:rPr lang="en-GB" dirty="0" smtClean="0"/>
              <a:t>. </a:t>
            </a:r>
            <a:endParaRPr lang="en-US" dirty="0" smtClean="0"/>
          </a:p>
          <a:p>
            <a:pPr>
              <a:defRPr/>
            </a:pPr>
            <a:endParaRPr lang="en-US" dirty="0" smtClean="0"/>
          </a:p>
        </p:txBody>
      </p:sp>
      <p:pic>
        <p:nvPicPr>
          <p:cNvPr id="12292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34"/>
          <a:stretch>
            <a:fillRect/>
          </a:stretch>
        </p:blipFill>
        <p:spPr bwMode="auto">
          <a:xfrm>
            <a:off x="9617075" y="6286501"/>
            <a:ext cx="693738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50865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 bwMode="auto">
          <a:xfrm>
            <a:off x="1981200" y="320675"/>
            <a:ext cx="72390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smtClean="0"/>
              <a:t>Analisis Strategi Pemasaran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3667126" y="1285875"/>
            <a:ext cx="6543675" cy="4972050"/>
          </a:xfrm>
        </p:spPr>
        <p:txBody>
          <a:bodyPr/>
          <a:lstStyle/>
          <a:p>
            <a:pPr>
              <a:buFont typeface="Wingdings 2" pitchFamily="18" charset="2"/>
              <a:buNone/>
              <a:defRPr/>
            </a:pPr>
            <a:r>
              <a:rPr lang="en-US" sz="4000" b="1" dirty="0">
                <a:solidFill>
                  <a:srgbClr val="FF0000"/>
                </a:solidFill>
              </a:rPr>
              <a:t>STP</a:t>
            </a:r>
          </a:p>
          <a:p>
            <a:pPr marL="630238" indent="363538">
              <a:defRPr/>
            </a:pPr>
            <a:r>
              <a:rPr lang="en-US" dirty="0"/>
              <a:t>SEGMENTASI</a:t>
            </a:r>
          </a:p>
          <a:p>
            <a:pPr marL="630238" indent="363538">
              <a:defRPr/>
            </a:pPr>
            <a:r>
              <a:rPr lang="en-US" dirty="0"/>
              <a:t>TARGETTING</a:t>
            </a:r>
          </a:p>
          <a:p>
            <a:pPr marL="630238" indent="363538">
              <a:defRPr/>
            </a:pPr>
            <a:r>
              <a:rPr lang="en-US" dirty="0"/>
              <a:t>POSITIONING</a:t>
            </a:r>
          </a:p>
          <a:p>
            <a:pPr>
              <a:buFont typeface="Wingdings 2" pitchFamily="18" charset="2"/>
              <a:buNone/>
              <a:defRPr/>
            </a:pPr>
            <a:r>
              <a:rPr lang="en-US" dirty="0" smtClean="0"/>
              <a:t> </a:t>
            </a:r>
            <a:r>
              <a:rPr lang="en-US" sz="4000" b="1" dirty="0">
                <a:solidFill>
                  <a:srgbClr val="FF0000"/>
                </a:solidFill>
              </a:rPr>
              <a:t>MARKETING MIX </a:t>
            </a:r>
            <a:endParaRPr lang="en-US" sz="4000" b="1" dirty="0"/>
          </a:p>
          <a:p>
            <a:pPr marL="993775" indent="-363538">
              <a:defRPr/>
            </a:pPr>
            <a:r>
              <a:rPr lang="en-US" dirty="0"/>
              <a:t>Product</a:t>
            </a:r>
          </a:p>
          <a:p>
            <a:pPr marL="993775" indent="-363538">
              <a:defRPr/>
            </a:pPr>
            <a:r>
              <a:rPr lang="en-US" dirty="0"/>
              <a:t>Price</a:t>
            </a:r>
          </a:p>
          <a:p>
            <a:pPr marL="993775" indent="-363538">
              <a:defRPr/>
            </a:pPr>
            <a:r>
              <a:rPr lang="en-US" dirty="0"/>
              <a:t>Place</a:t>
            </a:r>
          </a:p>
          <a:p>
            <a:pPr marL="993775" indent="-363538">
              <a:defRPr/>
            </a:pPr>
            <a:r>
              <a:rPr lang="en-US" dirty="0"/>
              <a:t>Promotion</a:t>
            </a:r>
          </a:p>
          <a:p>
            <a:pPr>
              <a:defRPr/>
            </a:pPr>
            <a:endParaRPr lang="en-US" dirty="0" smtClean="0"/>
          </a:p>
          <a:p>
            <a:pPr>
              <a:buFont typeface="Wingdings 2" pitchFamily="18" charset="2"/>
              <a:buNone/>
              <a:defRPr/>
            </a:pPr>
            <a:endParaRPr lang="en-US" dirty="0" smtClean="0"/>
          </a:p>
        </p:txBody>
      </p:sp>
      <p:pic>
        <p:nvPicPr>
          <p:cNvPr id="13316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34"/>
          <a:stretch>
            <a:fillRect/>
          </a:stretch>
        </p:blipFill>
        <p:spPr bwMode="auto">
          <a:xfrm>
            <a:off x="9596438" y="6286501"/>
            <a:ext cx="836612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33442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 bwMode="auto">
          <a:xfrm>
            <a:off x="1981200" y="320675"/>
            <a:ext cx="72390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smtClean="0"/>
              <a:t>Segmentasi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438400" y="1143001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274320" indent="-274320">
              <a:buNone/>
              <a:defRPr/>
            </a:pPr>
            <a:endParaRPr lang="en-US" dirty="0" smtClean="0">
              <a:solidFill>
                <a:srgbClr val="FF0000"/>
              </a:solidFill>
            </a:endParaRPr>
          </a:p>
          <a:p>
            <a:pPr marL="630238" indent="-630238">
              <a:buFont typeface="Wingdings" pitchFamily="2" charset="2"/>
              <a:buChar char="Ø"/>
              <a:defRPr/>
            </a:pPr>
            <a:r>
              <a:rPr lang="en-US" dirty="0" err="1" smtClean="0">
                <a:solidFill>
                  <a:srgbClr val="FF0000"/>
                </a:solidFill>
              </a:rPr>
              <a:t>Segmentasi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Geografik</a:t>
            </a:r>
            <a:endParaRPr lang="en-US" dirty="0" smtClean="0">
              <a:solidFill>
                <a:srgbClr val="FF0000"/>
              </a:solidFill>
            </a:endParaRPr>
          </a:p>
          <a:p>
            <a:pPr marL="630238" indent="-630238">
              <a:buNone/>
              <a:defRPr/>
            </a:pPr>
            <a:r>
              <a:rPr lang="en-US" dirty="0" smtClean="0"/>
              <a:t>	</a:t>
            </a:r>
            <a:r>
              <a:rPr lang="en-US" dirty="0" err="1" smtClean="0"/>
              <a:t>negara</a:t>
            </a:r>
            <a:r>
              <a:rPr lang="en-US" dirty="0" smtClean="0"/>
              <a:t>, regional, </a:t>
            </a:r>
            <a:r>
              <a:rPr lang="en-US" dirty="0" err="1" smtClean="0"/>
              <a:t>propinsi</a:t>
            </a:r>
            <a:r>
              <a:rPr lang="en-US" dirty="0" smtClean="0"/>
              <a:t>, </a:t>
            </a:r>
            <a:r>
              <a:rPr lang="en-US" dirty="0" err="1" smtClean="0"/>
              <a:t>kota</a:t>
            </a:r>
            <a:r>
              <a:rPr lang="en-US" dirty="0" smtClean="0"/>
              <a:t>, </a:t>
            </a:r>
            <a:r>
              <a:rPr lang="en-US" dirty="0" err="1" smtClean="0"/>
              <a:t>kecamatan</a:t>
            </a:r>
            <a:endParaRPr lang="en-US" dirty="0" smtClean="0"/>
          </a:p>
          <a:p>
            <a:pPr marL="630238" indent="-630238">
              <a:buFont typeface="Wingdings" pitchFamily="2" charset="2"/>
              <a:buChar char="Ø"/>
              <a:defRPr/>
            </a:pPr>
            <a:r>
              <a:rPr lang="en-US" dirty="0" err="1" smtClean="0">
                <a:solidFill>
                  <a:srgbClr val="FF0000"/>
                </a:solidFill>
              </a:rPr>
              <a:t>Segmentasi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Demografi</a:t>
            </a:r>
            <a:endParaRPr lang="en-US" dirty="0" smtClean="0">
              <a:solidFill>
                <a:srgbClr val="FF0000"/>
              </a:solidFill>
            </a:endParaRPr>
          </a:p>
          <a:p>
            <a:pPr marL="630238" indent="-630238">
              <a:buNone/>
              <a:defRPr/>
            </a:pPr>
            <a:r>
              <a:rPr lang="en-US" dirty="0" smtClean="0"/>
              <a:t>	</a:t>
            </a:r>
            <a:r>
              <a:rPr lang="en-US" dirty="0" err="1" smtClean="0"/>
              <a:t>umur</a:t>
            </a:r>
            <a:r>
              <a:rPr lang="en-US" dirty="0" smtClean="0"/>
              <a:t>,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kelamin</a:t>
            </a:r>
            <a:r>
              <a:rPr lang="en-US" dirty="0" smtClean="0"/>
              <a:t>, </a:t>
            </a:r>
            <a:r>
              <a:rPr lang="en-US" dirty="0" err="1" smtClean="0"/>
              <a:t>pendapatan</a:t>
            </a:r>
            <a:endParaRPr lang="en-US" dirty="0" smtClean="0"/>
          </a:p>
          <a:p>
            <a:pPr marL="630238" indent="-630238">
              <a:buFont typeface="Wingdings" pitchFamily="2" charset="2"/>
              <a:buChar char="Ø"/>
              <a:defRPr/>
            </a:pPr>
            <a:r>
              <a:rPr lang="en-US" dirty="0" err="1" smtClean="0">
                <a:solidFill>
                  <a:srgbClr val="FF0000"/>
                </a:solidFill>
              </a:rPr>
              <a:t>Segmentasi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Psikografik</a:t>
            </a:r>
            <a:endParaRPr lang="en-US" dirty="0" smtClean="0">
              <a:solidFill>
                <a:srgbClr val="FF0000"/>
              </a:solidFill>
            </a:endParaRPr>
          </a:p>
          <a:p>
            <a:pPr marL="630238" indent="-630238">
              <a:buNone/>
              <a:defRPr/>
            </a:pPr>
            <a:r>
              <a:rPr lang="en-US" dirty="0" smtClean="0"/>
              <a:t>	</a:t>
            </a:r>
            <a:r>
              <a:rPr lang="en-US" dirty="0" err="1" smtClean="0"/>
              <a:t>kelas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, </a:t>
            </a:r>
            <a:r>
              <a:rPr lang="en-US" dirty="0" err="1" smtClean="0"/>
              <a:t>gaya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, </a:t>
            </a:r>
            <a:r>
              <a:rPr lang="en-US" dirty="0" err="1" smtClean="0"/>
              <a:t>kepribadian</a:t>
            </a:r>
            <a:endParaRPr lang="en-US" dirty="0" smtClean="0"/>
          </a:p>
          <a:p>
            <a:pPr marL="630238" indent="-630238">
              <a:buFont typeface="Wingdings" pitchFamily="2" charset="2"/>
              <a:buChar char="Ø"/>
              <a:defRPr/>
            </a:pPr>
            <a:r>
              <a:rPr lang="en-US" dirty="0" err="1" smtClean="0">
                <a:solidFill>
                  <a:srgbClr val="FF0000"/>
                </a:solidFill>
              </a:rPr>
              <a:t>Segmentasi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tingkah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laku</a:t>
            </a:r>
            <a:endParaRPr lang="en-US" dirty="0" smtClean="0">
              <a:solidFill>
                <a:srgbClr val="FF0000"/>
              </a:solidFill>
            </a:endParaRPr>
          </a:p>
          <a:p>
            <a:pPr marL="630238" indent="-630238">
              <a:buNone/>
              <a:defRPr/>
            </a:pPr>
            <a:r>
              <a:rPr lang="en-US" dirty="0" smtClean="0"/>
              <a:t>	</a:t>
            </a:r>
            <a:r>
              <a:rPr lang="en-US" dirty="0" err="1" smtClean="0"/>
              <a:t>kesempatan</a:t>
            </a:r>
            <a:r>
              <a:rPr lang="en-US" dirty="0" smtClean="0"/>
              <a:t>, </a:t>
            </a:r>
            <a:r>
              <a:rPr lang="en-US" dirty="0" err="1" smtClean="0"/>
              <a:t>manfaat</a:t>
            </a:r>
            <a:r>
              <a:rPr lang="en-US" dirty="0" smtClean="0"/>
              <a:t> yang </a:t>
            </a:r>
            <a:r>
              <a:rPr lang="en-US" dirty="0" err="1" smtClean="0"/>
              <a:t>dicari</a:t>
            </a:r>
            <a:r>
              <a:rPr lang="en-US" dirty="0" smtClean="0"/>
              <a:t>, status </a:t>
            </a:r>
            <a:r>
              <a:rPr lang="en-US" dirty="0" err="1" smtClean="0"/>
              <a:t>pengguna</a:t>
            </a:r>
            <a:r>
              <a:rPr lang="en-US" dirty="0" smtClean="0"/>
              <a:t>,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pemakaian</a:t>
            </a:r>
            <a:r>
              <a:rPr lang="en-US" dirty="0" smtClean="0"/>
              <a:t>, status </a:t>
            </a:r>
            <a:r>
              <a:rPr lang="en-US" dirty="0" err="1" smtClean="0"/>
              <a:t>loyalitas</a:t>
            </a:r>
            <a:endParaRPr lang="en-US" dirty="0"/>
          </a:p>
        </p:txBody>
      </p:sp>
      <p:pic>
        <p:nvPicPr>
          <p:cNvPr id="14340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34"/>
          <a:stretch>
            <a:fillRect/>
          </a:stretch>
        </p:blipFill>
        <p:spPr bwMode="auto">
          <a:xfrm>
            <a:off x="9596438" y="6286501"/>
            <a:ext cx="836612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01658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 bwMode="auto">
          <a:xfrm>
            <a:off x="1981200" y="320675"/>
            <a:ext cx="72390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smtClean="0"/>
              <a:t>TARGETTING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>
              <a:buFont typeface="Wingdings 2" panose="05020102010507070707" pitchFamily="18" charset="2"/>
              <a:buNone/>
            </a:pPr>
            <a:r>
              <a:rPr lang="fi-FI"/>
              <a:t>	</a:t>
            </a:r>
          </a:p>
          <a:p>
            <a:pPr>
              <a:buFont typeface="Wingdings 2" panose="05020102010507070707" pitchFamily="18" charset="2"/>
              <a:buNone/>
            </a:pPr>
            <a:r>
              <a:rPr lang="fi-FI"/>
              <a:t>	Kelompok konsumen yang mempunyai ciri-ciri atau sifat hampir sama (homogen) yang dipilih perusahaan dan yang akan dicapai dengan strategi bauran pemasaran </a:t>
            </a:r>
            <a:r>
              <a:rPr lang="fi-FI" i="1"/>
              <a:t>(marketing mix).	</a:t>
            </a:r>
            <a:endParaRPr lang="en-US"/>
          </a:p>
        </p:txBody>
      </p:sp>
      <p:pic>
        <p:nvPicPr>
          <p:cNvPr id="1536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34"/>
          <a:stretch>
            <a:fillRect/>
          </a:stretch>
        </p:blipFill>
        <p:spPr bwMode="auto">
          <a:xfrm>
            <a:off x="9596438" y="6286501"/>
            <a:ext cx="836612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88215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 bwMode="auto">
          <a:xfrm>
            <a:off x="1981200" y="320675"/>
            <a:ext cx="72390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smtClean="0"/>
              <a:t>MANFAAT TARGETTING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143001"/>
            <a:ext cx="8229600" cy="4525963"/>
          </a:xfrm>
        </p:spPr>
        <p:txBody>
          <a:bodyPr>
            <a:normAutofit lnSpcReduction="10000"/>
          </a:bodyPr>
          <a:lstStyle/>
          <a:p>
            <a:pPr marL="541338" indent="-541338">
              <a:buFont typeface="Wingdings" pitchFamily="2" charset="2"/>
              <a:buChar char="Ø"/>
              <a:defRPr/>
            </a:pPr>
            <a:r>
              <a:rPr lang="en-US" dirty="0" err="1" smtClean="0"/>
              <a:t>Mengembangkan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bauran</a:t>
            </a:r>
            <a:r>
              <a:rPr lang="en-US" dirty="0" smtClean="0"/>
              <a:t> </a:t>
            </a:r>
            <a:r>
              <a:rPr lang="en-US" dirty="0" err="1" smtClean="0"/>
              <a:t>pemasaran</a:t>
            </a:r>
            <a:r>
              <a:rPr lang="en-US" dirty="0" smtClean="0"/>
              <a:t>.</a:t>
            </a:r>
          </a:p>
          <a:p>
            <a:pPr marL="541338" indent="-541338">
              <a:buFont typeface="Wingdings" pitchFamily="2" charset="2"/>
              <a:buChar char="Ø"/>
              <a:defRPr/>
            </a:pPr>
            <a:r>
              <a:rPr lang="en-US" dirty="0" err="1" smtClean="0"/>
              <a:t>Memudahkan</a:t>
            </a:r>
            <a:r>
              <a:rPr lang="en-US" dirty="0" smtClean="0"/>
              <a:t> </a:t>
            </a:r>
            <a:r>
              <a:rPr lang="en-US" dirty="0" err="1" smtClean="0"/>
              <a:t>penyesuaian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yang </a:t>
            </a:r>
            <a:r>
              <a:rPr lang="en-US" dirty="0" err="1" smtClean="0"/>
              <a:t>dipasarkan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bauran</a:t>
            </a:r>
            <a:r>
              <a:rPr lang="en-US" dirty="0" smtClean="0"/>
              <a:t> </a:t>
            </a:r>
            <a:r>
              <a:rPr lang="en-US" dirty="0" err="1" smtClean="0"/>
              <a:t>pemasaran</a:t>
            </a:r>
            <a:r>
              <a:rPr lang="en-US" dirty="0" smtClean="0"/>
              <a:t> yang </a:t>
            </a:r>
            <a:r>
              <a:rPr lang="en-US" dirty="0" err="1" smtClean="0"/>
              <a:t>dijalankan</a:t>
            </a:r>
            <a:r>
              <a:rPr lang="en-US" dirty="0" smtClean="0"/>
              <a:t> (</a:t>
            </a:r>
            <a:r>
              <a:rPr lang="en-US" dirty="0" err="1" smtClean="0"/>
              <a:t>harga</a:t>
            </a:r>
            <a:r>
              <a:rPr lang="en-US" dirty="0" smtClean="0"/>
              <a:t> yang </a:t>
            </a:r>
            <a:r>
              <a:rPr lang="en-US" dirty="0" err="1" smtClean="0"/>
              <a:t>tepat</a:t>
            </a:r>
            <a:r>
              <a:rPr lang="en-US" dirty="0" smtClean="0"/>
              <a:t>, </a:t>
            </a:r>
            <a:r>
              <a:rPr lang="en-US" dirty="0" err="1" smtClean="0"/>
              <a:t>saluran</a:t>
            </a:r>
            <a:r>
              <a:rPr lang="en-US" dirty="0" smtClean="0"/>
              <a:t> </a:t>
            </a:r>
            <a:r>
              <a:rPr lang="en-US" dirty="0" err="1" smtClean="0"/>
              <a:t>distribusi</a:t>
            </a:r>
            <a:r>
              <a:rPr lang="en-US" dirty="0" smtClean="0"/>
              <a:t> yang </a:t>
            </a:r>
            <a:r>
              <a:rPr lang="en-US" dirty="0" err="1" smtClean="0"/>
              <a:t>efektif</a:t>
            </a:r>
            <a:r>
              <a:rPr lang="en-US" dirty="0" smtClean="0"/>
              <a:t>, </a:t>
            </a:r>
            <a:r>
              <a:rPr lang="en-US" dirty="0" err="1" smtClean="0"/>
              <a:t>promosi</a:t>
            </a:r>
            <a:r>
              <a:rPr lang="en-US" dirty="0" smtClean="0"/>
              <a:t> yang </a:t>
            </a:r>
            <a:r>
              <a:rPr lang="en-US" dirty="0" err="1" smtClean="0"/>
              <a:t>tepat</a:t>
            </a:r>
            <a:r>
              <a:rPr lang="en-US" dirty="0" smtClean="0"/>
              <a:t>) </a:t>
            </a:r>
            <a:r>
              <a:rPr lang="en-US" dirty="0" err="1" smtClean="0"/>
              <a:t>dengan</a:t>
            </a:r>
            <a:r>
              <a:rPr lang="en-US" dirty="0" smtClean="0"/>
              <a:t> target </a:t>
            </a:r>
            <a:r>
              <a:rPr lang="en-US" dirty="0" err="1" smtClean="0"/>
              <a:t>pasar</a:t>
            </a:r>
            <a:r>
              <a:rPr lang="en-US" dirty="0" smtClean="0"/>
              <a:t>.</a:t>
            </a:r>
          </a:p>
          <a:p>
            <a:pPr marL="541338" indent="-541338">
              <a:buFont typeface="Wingdings" pitchFamily="2" charset="2"/>
              <a:buChar char="Ø"/>
              <a:defRPr/>
            </a:pPr>
            <a:r>
              <a:rPr lang="en-US" dirty="0" err="1" smtClean="0"/>
              <a:t>Membidik</a:t>
            </a:r>
            <a:r>
              <a:rPr lang="en-US" dirty="0" smtClean="0"/>
              <a:t> </a:t>
            </a:r>
            <a:r>
              <a:rPr lang="en-US" dirty="0" err="1" smtClean="0"/>
              <a:t>peluang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luas</a:t>
            </a:r>
            <a:r>
              <a:rPr lang="en-US" dirty="0" smtClean="0"/>
              <a:t>,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memasarkan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.</a:t>
            </a:r>
          </a:p>
          <a:p>
            <a:pPr marL="541338" indent="-541338">
              <a:buFont typeface="Wingdings" pitchFamily="2" charset="2"/>
              <a:buChar char="Ø"/>
              <a:defRPr/>
            </a:pPr>
            <a:r>
              <a:rPr lang="en-US" dirty="0" err="1" smtClean="0"/>
              <a:t>Memanfaatkan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yang </a:t>
            </a:r>
            <a:r>
              <a:rPr lang="en-US" dirty="0" err="1" smtClean="0"/>
              <a:t>terbatas</a:t>
            </a:r>
            <a:r>
              <a:rPr lang="en-US" dirty="0" smtClean="0"/>
              <a:t> </a:t>
            </a:r>
            <a:r>
              <a:rPr lang="en-US" dirty="0" err="1" smtClean="0"/>
              <a:t>seefisien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seefektif</a:t>
            </a:r>
            <a:r>
              <a:rPr lang="en-US" dirty="0" smtClean="0"/>
              <a:t> </a:t>
            </a:r>
            <a:r>
              <a:rPr lang="en-US" dirty="0" err="1" smtClean="0"/>
              <a:t>mungkin</a:t>
            </a:r>
            <a:endParaRPr lang="en-US" dirty="0" smtClean="0"/>
          </a:p>
          <a:p>
            <a:pPr marL="541338" indent="-541338">
              <a:buFont typeface="Wingdings" pitchFamily="2" charset="2"/>
              <a:buChar char="Ø"/>
              <a:defRPr/>
            </a:pPr>
            <a:r>
              <a:rPr lang="en-US" dirty="0" err="1" smtClean="0"/>
              <a:t>Mengantisipasi</a:t>
            </a:r>
            <a:r>
              <a:rPr lang="en-US" dirty="0" smtClean="0"/>
              <a:t> </a:t>
            </a:r>
            <a:r>
              <a:rPr lang="en-US" dirty="0" err="1" smtClean="0"/>
              <a:t>persaingan</a:t>
            </a:r>
            <a:endParaRPr lang="en-US" dirty="0" smtClean="0"/>
          </a:p>
          <a:p>
            <a:pPr marL="274320" indent="-274320">
              <a:buFont typeface="Wingdings 2"/>
              <a:buChar char=""/>
              <a:defRPr/>
            </a:pPr>
            <a:endParaRPr lang="en-US" dirty="0"/>
          </a:p>
        </p:txBody>
      </p:sp>
      <p:pic>
        <p:nvPicPr>
          <p:cNvPr id="16388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34"/>
          <a:stretch>
            <a:fillRect/>
          </a:stretch>
        </p:blipFill>
        <p:spPr bwMode="auto">
          <a:xfrm>
            <a:off x="9596438" y="6286501"/>
            <a:ext cx="836612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1356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 bwMode="auto">
          <a:xfrm>
            <a:off x="1981200" y="320675"/>
            <a:ext cx="72390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smtClean="0"/>
              <a:t>TARGETTING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725488" indent="-725488">
              <a:buFontTx/>
              <a:buAutoNum type="arabicPeriod"/>
            </a:pPr>
            <a:r>
              <a:rPr lang="en-US" smtClean="0"/>
              <a:t>Strategi yang Tidak Membeda-bedakan Pasar </a:t>
            </a:r>
            <a:r>
              <a:rPr lang="en-US" i="1" smtClean="0"/>
              <a:t>(Undifferentiated Marketing)</a:t>
            </a:r>
          </a:p>
          <a:p>
            <a:pPr marL="725488" indent="-725488">
              <a:buFontTx/>
              <a:buAutoNum type="arabicPeriod"/>
            </a:pPr>
            <a:r>
              <a:rPr lang="en-US" smtClean="0"/>
              <a:t>Strategi yang Membeda-bedakan Pasar </a:t>
            </a:r>
            <a:r>
              <a:rPr lang="en-US" i="1" smtClean="0"/>
              <a:t>(Differentiated Marketing)</a:t>
            </a:r>
          </a:p>
          <a:p>
            <a:pPr marL="725488" indent="-725488">
              <a:buFontTx/>
              <a:buAutoNum type="arabicPeriod"/>
            </a:pPr>
            <a:r>
              <a:rPr lang="en-US" smtClean="0"/>
              <a:t>Strategi yang Terkonsentrasi </a:t>
            </a:r>
            <a:r>
              <a:rPr lang="en-US" i="1" smtClean="0"/>
              <a:t>(Concentrated Marketing)</a:t>
            </a:r>
            <a:r>
              <a:rPr lang="en-US" smtClean="0"/>
              <a:t>.</a:t>
            </a:r>
          </a:p>
          <a:p>
            <a:pPr marL="725488" indent="-725488">
              <a:buNone/>
            </a:pPr>
            <a:endParaRPr lang="en-US" smtClean="0"/>
          </a:p>
        </p:txBody>
      </p:sp>
      <p:pic>
        <p:nvPicPr>
          <p:cNvPr id="17412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34"/>
          <a:stretch>
            <a:fillRect/>
          </a:stretch>
        </p:blipFill>
        <p:spPr bwMode="auto">
          <a:xfrm>
            <a:off x="9596438" y="6286501"/>
            <a:ext cx="836612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62073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 bwMode="auto">
          <a:xfrm>
            <a:off x="1981200" y="320675"/>
            <a:ext cx="72390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smtClean="0"/>
              <a:t>DIFERENSIASI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3095625" y="1071564"/>
            <a:ext cx="6477000" cy="4846637"/>
          </a:xfrm>
        </p:spPr>
        <p:txBody>
          <a:bodyPr/>
          <a:lstStyle/>
          <a:p>
            <a:pPr>
              <a:buFont typeface="Wingdings 2" pitchFamily="18" charset="2"/>
              <a:buNone/>
              <a:defRPr/>
            </a:pPr>
            <a:endParaRPr lang="en-US" dirty="0" smtClean="0"/>
          </a:p>
          <a:p>
            <a:pPr marL="635000" indent="-635000">
              <a:buFont typeface="Wingdings" pitchFamily="2" charset="2"/>
              <a:buChar char="Ø"/>
              <a:defRPr/>
            </a:pPr>
            <a:r>
              <a:rPr lang="en-US" dirty="0" err="1" smtClean="0"/>
              <a:t>Diferensiasi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endParaRPr lang="en-US" dirty="0" smtClean="0"/>
          </a:p>
          <a:p>
            <a:pPr marL="635000" indent="-635000">
              <a:buFont typeface="Wingdings" pitchFamily="2" charset="2"/>
              <a:buChar char="Ø"/>
              <a:defRPr/>
            </a:pPr>
            <a:r>
              <a:rPr lang="en-US" dirty="0" err="1" smtClean="0"/>
              <a:t>Diferensiasi</a:t>
            </a:r>
            <a:r>
              <a:rPr lang="en-US" dirty="0" smtClean="0"/>
              <a:t> </a:t>
            </a:r>
            <a:r>
              <a:rPr lang="en-US" dirty="0" err="1" smtClean="0"/>
              <a:t>pelayanan</a:t>
            </a:r>
            <a:endParaRPr lang="en-US" dirty="0" smtClean="0"/>
          </a:p>
          <a:p>
            <a:pPr marL="635000" indent="-635000">
              <a:buFont typeface="Wingdings" pitchFamily="2" charset="2"/>
              <a:buChar char="Ø"/>
              <a:defRPr/>
            </a:pPr>
            <a:r>
              <a:rPr lang="en-US" dirty="0" err="1" smtClean="0"/>
              <a:t>Diferensiasi</a:t>
            </a:r>
            <a:r>
              <a:rPr lang="en-US" dirty="0" smtClean="0"/>
              <a:t> </a:t>
            </a:r>
            <a:r>
              <a:rPr lang="en-US" dirty="0" err="1" smtClean="0"/>
              <a:t>personil</a:t>
            </a:r>
            <a:endParaRPr lang="en-US" dirty="0" smtClean="0"/>
          </a:p>
          <a:p>
            <a:pPr marL="635000" indent="-635000">
              <a:buFont typeface="Wingdings" pitchFamily="2" charset="2"/>
              <a:buChar char="Ø"/>
              <a:defRPr/>
            </a:pPr>
            <a:r>
              <a:rPr lang="en-US" dirty="0" err="1" smtClean="0"/>
              <a:t>Diferensiasi</a:t>
            </a:r>
            <a:r>
              <a:rPr lang="en-US" dirty="0" smtClean="0"/>
              <a:t> </a:t>
            </a:r>
            <a:r>
              <a:rPr lang="en-US" dirty="0" err="1" smtClean="0"/>
              <a:t>saluran</a:t>
            </a:r>
            <a:endParaRPr lang="en-US" dirty="0" smtClean="0"/>
          </a:p>
          <a:p>
            <a:pPr marL="635000" indent="-635000">
              <a:buFont typeface="Wingdings" pitchFamily="2" charset="2"/>
              <a:buChar char="Ø"/>
              <a:defRPr/>
            </a:pPr>
            <a:r>
              <a:rPr lang="en-US" dirty="0" err="1" smtClean="0"/>
              <a:t>Diferensiasi</a:t>
            </a:r>
            <a:r>
              <a:rPr lang="en-US" dirty="0" smtClean="0"/>
              <a:t> </a:t>
            </a:r>
            <a:r>
              <a:rPr lang="en-US" dirty="0" err="1" smtClean="0"/>
              <a:t>citra</a:t>
            </a:r>
            <a:endParaRPr lang="en-US" dirty="0" smtClean="0"/>
          </a:p>
          <a:p>
            <a:pPr>
              <a:buFont typeface="Wingdings 2" pitchFamily="18" charset="2"/>
              <a:buNone/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136521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 bwMode="auto">
          <a:xfrm>
            <a:off x="1981200" y="320675"/>
            <a:ext cx="72390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smtClean="0"/>
              <a:t>Positioning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00201"/>
            <a:ext cx="8686800" cy="4525963"/>
          </a:xfrm>
        </p:spPr>
        <p:txBody>
          <a:bodyPr>
            <a:normAutofit fontScale="70000" lnSpcReduction="20000"/>
          </a:bodyPr>
          <a:lstStyle/>
          <a:p>
            <a:pPr marL="274320" indent="-274320">
              <a:buNone/>
              <a:defRPr/>
            </a:pPr>
            <a:r>
              <a:rPr lang="fi-FI" dirty="0" smtClean="0"/>
              <a:t>	tindakan merancang penawaran dan citra perusahaan sehingga menempati suatu posisi kompetitif yang berarti dan berada dalam benak pelanggan sasarannya (</a:t>
            </a:r>
            <a:r>
              <a:rPr lang="fi-FI" i="1" dirty="0" smtClean="0"/>
              <a:t>Kotler, 1997</a:t>
            </a:r>
            <a:r>
              <a:rPr lang="fi-FI" dirty="0" smtClean="0"/>
              <a:t>).</a:t>
            </a:r>
          </a:p>
          <a:p>
            <a:pPr marL="274320" indent="-274320">
              <a:buNone/>
              <a:defRPr/>
            </a:pPr>
            <a:endParaRPr lang="fi-FI" dirty="0" smtClean="0"/>
          </a:p>
          <a:p>
            <a:pPr marL="273050" indent="893763">
              <a:buNone/>
              <a:defRPr/>
            </a:pPr>
            <a:r>
              <a:rPr lang="en-US" dirty="0" smtClean="0"/>
              <a:t>a</a:t>
            </a:r>
            <a:r>
              <a:rPr lang="en-US" i="1" dirty="0" smtClean="0"/>
              <a:t>.   </a:t>
            </a:r>
            <a:r>
              <a:rPr lang="en-US" sz="4000" i="1" dirty="0"/>
              <a:t>Positioning </a:t>
            </a:r>
            <a:r>
              <a:rPr lang="en-US" sz="4000" dirty="0" err="1"/>
              <a:t>menurut</a:t>
            </a:r>
            <a:r>
              <a:rPr lang="en-US" sz="4000" dirty="0"/>
              <a:t> </a:t>
            </a:r>
            <a:r>
              <a:rPr lang="en-US" sz="4000" dirty="0" err="1"/>
              <a:t>atribut</a:t>
            </a:r>
            <a:r>
              <a:rPr lang="en-US" sz="4000" dirty="0"/>
              <a:t> </a:t>
            </a:r>
            <a:r>
              <a:rPr lang="en-US" sz="4000" dirty="0" err="1"/>
              <a:t>produk</a:t>
            </a:r>
            <a:r>
              <a:rPr lang="en-US" sz="4000" dirty="0"/>
              <a:t>.</a:t>
            </a:r>
          </a:p>
          <a:p>
            <a:pPr marL="273050" indent="893763">
              <a:buNone/>
              <a:defRPr/>
            </a:pPr>
            <a:r>
              <a:rPr lang="en-US" sz="4000" dirty="0"/>
              <a:t>b.   </a:t>
            </a:r>
            <a:r>
              <a:rPr lang="en-US" sz="4000" i="1" dirty="0"/>
              <a:t>Positioning </a:t>
            </a:r>
            <a:r>
              <a:rPr lang="en-US" sz="4000" dirty="0" err="1"/>
              <a:t>menurut</a:t>
            </a:r>
            <a:r>
              <a:rPr lang="en-US" sz="4000" dirty="0"/>
              <a:t> </a:t>
            </a:r>
            <a:r>
              <a:rPr lang="en-US" sz="4000" dirty="0" err="1"/>
              <a:t>manfaat</a:t>
            </a:r>
            <a:r>
              <a:rPr lang="en-US" sz="4000" dirty="0"/>
              <a:t>.</a:t>
            </a:r>
          </a:p>
          <a:p>
            <a:pPr marL="273050" indent="893763">
              <a:buNone/>
              <a:defRPr/>
            </a:pPr>
            <a:r>
              <a:rPr lang="en-US" sz="4000" dirty="0"/>
              <a:t>c.   </a:t>
            </a:r>
            <a:r>
              <a:rPr lang="en-US" sz="4000" i="1" dirty="0"/>
              <a:t>Positioning </a:t>
            </a:r>
            <a:r>
              <a:rPr lang="en-US" sz="4000" dirty="0" err="1"/>
              <a:t>menurut</a:t>
            </a:r>
            <a:r>
              <a:rPr lang="en-US" sz="4000" dirty="0"/>
              <a:t> </a:t>
            </a:r>
            <a:r>
              <a:rPr lang="en-US" sz="4000" dirty="0" err="1"/>
              <a:t>harga</a:t>
            </a:r>
            <a:r>
              <a:rPr lang="en-US" sz="4000" dirty="0"/>
              <a:t>/ </a:t>
            </a:r>
            <a:r>
              <a:rPr lang="en-US" sz="4000" dirty="0" err="1"/>
              <a:t>kualitas</a:t>
            </a:r>
            <a:r>
              <a:rPr lang="en-US" sz="4000" dirty="0"/>
              <a:t>.</a:t>
            </a:r>
          </a:p>
          <a:p>
            <a:pPr marL="273050" indent="893763">
              <a:buNone/>
              <a:defRPr/>
            </a:pPr>
            <a:r>
              <a:rPr lang="en-US" sz="4000" dirty="0"/>
              <a:t>d.   </a:t>
            </a:r>
            <a:r>
              <a:rPr lang="en-US" sz="4000" i="1" dirty="0"/>
              <a:t>Positioning </a:t>
            </a:r>
            <a:r>
              <a:rPr lang="en-US" sz="4000" dirty="0" err="1"/>
              <a:t>menurut</a:t>
            </a:r>
            <a:r>
              <a:rPr lang="en-US" sz="4000" dirty="0"/>
              <a:t> </a:t>
            </a:r>
            <a:r>
              <a:rPr lang="en-US" sz="4000" dirty="0" err="1"/>
              <a:t>penggunaan</a:t>
            </a:r>
            <a:r>
              <a:rPr lang="en-US" sz="4000" dirty="0"/>
              <a:t>/ </a:t>
            </a:r>
            <a:r>
              <a:rPr lang="en-US" sz="4000" dirty="0" err="1"/>
              <a:t>penerapan</a:t>
            </a:r>
            <a:r>
              <a:rPr lang="en-US" sz="4000" dirty="0"/>
              <a:t>.</a:t>
            </a:r>
          </a:p>
          <a:p>
            <a:pPr marL="273050" indent="893763">
              <a:buNone/>
              <a:defRPr/>
            </a:pPr>
            <a:r>
              <a:rPr lang="en-US" sz="4000" dirty="0"/>
              <a:t>e.   </a:t>
            </a:r>
            <a:r>
              <a:rPr lang="en-US" sz="4000" i="1" dirty="0"/>
              <a:t>Positioning </a:t>
            </a:r>
            <a:r>
              <a:rPr lang="en-US" sz="4000" dirty="0" err="1"/>
              <a:t>menurut</a:t>
            </a:r>
            <a:r>
              <a:rPr lang="en-US" sz="4000" dirty="0"/>
              <a:t> </a:t>
            </a:r>
            <a:r>
              <a:rPr lang="en-US" sz="4000" dirty="0" err="1"/>
              <a:t>pemakai</a:t>
            </a:r>
            <a:r>
              <a:rPr lang="en-US" sz="4000" dirty="0"/>
              <a:t>.</a:t>
            </a:r>
          </a:p>
          <a:p>
            <a:pPr marL="273050" indent="893763">
              <a:buNone/>
              <a:defRPr/>
            </a:pPr>
            <a:r>
              <a:rPr lang="en-US" sz="4000" dirty="0"/>
              <a:t>f.   </a:t>
            </a:r>
            <a:r>
              <a:rPr lang="en-US" sz="4000" i="1" dirty="0"/>
              <a:t>Positioning </a:t>
            </a:r>
            <a:r>
              <a:rPr lang="en-US" sz="4000" dirty="0" err="1"/>
              <a:t>menurut</a:t>
            </a:r>
            <a:r>
              <a:rPr lang="en-US" sz="4000" dirty="0"/>
              <a:t> </a:t>
            </a:r>
            <a:r>
              <a:rPr lang="en-US" sz="4000" dirty="0" err="1"/>
              <a:t>pesaing</a:t>
            </a:r>
            <a:r>
              <a:rPr lang="en-US" sz="4000" dirty="0"/>
              <a:t>.</a:t>
            </a:r>
          </a:p>
          <a:p>
            <a:pPr marL="273050" indent="893763">
              <a:buNone/>
              <a:defRPr/>
            </a:pPr>
            <a:r>
              <a:rPr lang="en-US" sz="4000" dirty="0"/>
              <a:t>g.   </a:t>
            </a:r>
            <a:r>
              <a:rPr lang="en-US" sz="4000" i="1" dirty="0"/>
              <a:t>Positioning </a:t>
            </a:r>
            <a:r>
              <a:rPr lang="en-US" sz="4000" dirty="0" err="1"/>
              <a:t>menurut</a:t>
            </a:r>
            <a:r>
              <a:rPr lang="en-US" sz="4000" dirty="0"/>
              <a:t> </a:t>
            </a:r>
            <a:r>
              <a:rPr lang="en-US" sz="4000" dirty="0" err="1"/>
              <a:t>kategori</a:t>
            </a:r>
            <a:r>
              <a:rPr lang="en-US" sz="4000" dirty="0"/>
              <a:t> </a:t>
            </a:r>
            <a:r>
              <a:rPr lang="en-US" sz="4000" dirty="0" err="1"/>
              <a:t>produk</a:t>
            </a:r>
            <a:r>
              <a:rPr lang="en-US" sz="4000" dirty="0"/>
              <a:t>.</a:t>
            </a:r>
          </a:p>
          <a:p>
            <a:pPr marL="274320" indent="-274320">
              <a:buNone/>
              <a:defRPr/>
            </a:pPr>
            <a:endParaRPr lang="en-US" dirty="0"/>
          </a:p>
        </p:txBody>
      </p:sp>
      <p:pic>
        <p:nvPicPr>
          <p:cNvPr id="19460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34"/>
          <a:stretch>
            <a:fillRect/>
          </a:stretch>
        </p:blipFill>
        <p:spPr bwMode="auto">
          <a:xfrm>
            <a:off x="9596438" y="6286501"/>
            <a:ext cx="836612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30102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077200" y="6248400"/>
            <a:ext cx="21336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B563793-2A68-4A34-A2A1-89CE6612ECCC}" type="slidenum">
              <a:rPr lang="en-US" altLang="en-US"/>
              <a:pPr eaLnBrk="1" hangingPunct="1"/>
              <a:t>19</a:t>
            </a:fld>
            <a:endParaRPr lang="en-US" altLang="en-US"/>
          </a:p>
        </p:txBody>
      </p:sp>
      <p:pic>
        <p:nvPicPr>
          <p:cNvPr id="2048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8" t="2383" r="4041" b="2271"/>
          <a:stretch>
            <a:fillRect/>
          </a:stretch>
        </p:blipFill>
        <p:spPr bwMode="auto">
          <a:xfrm>
            <a:off x="2738438" y="142875"/>
            <a:ext cx="7929562" cy="6000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34"/>
          <a:stretch>
            <a:fillRect/>
          </a:stretch>
        </p:blipFill>
        <p:spPr bwMode="auto">
          <a:xfrm>
            <a:off x="9596438" y="6286501"/>
            <a:ext cx="85725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53563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7"/>
          <p:cNvSpPr txBox="1">
            <a:spLocks noChangeArrowheads="1"/>
          </p:cNvSpPr>
          <p:nvPr/>
        </p:nvSpPr>
        <p:spPr bwMode="auto">
          <a:xfrm>
            <a:off x="1919289" y="344488"/>
            <a:ext cx="79581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sz="4400" b="1">
                <a:solidFill>
                  <a:srgbClr val="0087B9"/>
                </a:solidFill>
                <a:latin typeface="Verdana" panose="020B0604030504040204" pitchFamily="34" charset="0"/>
              </a:rPr>
              <a:t>TUJUAN PEMBELAJARAN</a:t>
            </a:r>
            <a:endParaRPr lang="fr-FR" sz="4400">
              <a:solidFill>
                <a:srgbClr val="0087B9"/>
              </a:solidFill>
            </a:endParaRPr>
          </a:p>
        </p:txBody>
      </p:sp>
      <p:sp>
        <p:nvSpPr>
          <p:cNvPr id="3075" name="Text Box 8"/>
          <p:cNvSpPr txBox="1">
            <a:spLocks noChangeArrowheads="1"/>
          </p:cNvSpPr>
          <p:nvPr/>
        </p:nvSpPr>
        <p:spPr bwMode="auto">
          <a:xfrm>
            <a:off x="2424114" y="1500188"/>
            <a:ext cx="7704137" cy="365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0" tIns="180000" rIns="180000" bIns="1800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3600"/>
              <a:t>Mahasiswa mampu untuk merancang strategi pemasaran dari gagasan produk yang telah dihasilkan pada pembelajaran sebelumnya.</a:t>
            </a:r>
          </a:p>
        </p:txBody>
      </p:sp>
      <p:pic>
        <p:nvPicPr>
          <p:cNvPr id="3076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34"/>
          <a:stretch>
            <a:fillRect/>
          </a:stretch>
        </p:blipFill>
        <p:spPr bwMode="auto">
          <a:xfrm>
            <a:off x="9617075" y="6143626"/>
            <a:ext cx="693738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3571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endParaRPr lang="en-US" smtClean="0"/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077200" y="6248400"/>
            <a:ext cx="21336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F13BD5A-2D21-409C-A6C4-52D50365448A}" type="slidenum">
              <a:rPr lang="en-US" altLang="en-US"/>
              <a:pPr eaLnBrk="1" hangingPunct="1"/>
              <a:t>20</a:t>
            </a:fld>
            <a:endParaRPr lang="en-US" altLang="en-US"/>
          </a:p>
        </p:txBody>
      </p:sp>
      <p:pic>
        <p:nvPicPr>
          <p:cNvPr id="2150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-38000" contras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439" y="1571626"/>
            <a:ext cx="9032875" cy="45005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34"/>
          <a:stretch>
            <a:fillRect/>
          </a:stretch>
        </p:blipFill>
        <p:spPr bwMode="auto">
          <a:xfrm>
            <a:off x="9810750" y="6286501"/>
            <a:ext cx="693738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30337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 bwMode="auto">
          <a:xfrm>
            <a:off x="1981200" y="122238"/>
            <a:ext cx="7543800" cy="806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en-US" sz="4000"/>
              <a:t>POLA PEMBELAJARAN STP</a:t>
            </a:r>
            <a:endParaRPr lang="id-ID" sz="4000"/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077200" y="6248400"/>
            <a:ext cx="21336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7A0AADD-5F5A-4E24-B346-5295EB1182F5}" type="slidenum">
              <a:rPr lang="en-US" altLang="en-US"/>
              <a:pPr eaLnBrk="1" hangingPunct="1"/>
              <a:t>21</a:t>
            </a:fld>
            <a:endParaRPr lang="en-US" altLang="en-US"/>
          </a:p>
        </p:txBody>
      </p:sp>
      <p:pic>
        <p:nvPicPr>
          <p:cNvPr id="22532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55"/>
          <a:stretch>
            <a:fillRect/>
          </a:stretch>
        </p:blipFill>
        <p:spPr bwMode="auto">
          <a:xfrm>
            <a:off x="2238376" y="1071564"/>
            <a:ext cx="8429625" cy="57864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34"/>
          <a:stretch>
            <a:fillRect/>
          </a:stretch>
        </p:blipFill>
        <p:spPr bwMode="auto">
          <a:xfrm>
            <a:off x="9617075" y="6143626"/>
            <a:ext cx="693738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72770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 bwMode="auto">
          <a:xfrm>
            <a:off x="1981200" y="320675"/>
            <a:ext cx="72390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smtClean="0"/>
              <a:t>Marketing Mix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500338" y="1609725"/>
          <a:ext cx="7239000" cy="484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3556" name="Picture 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34"/>
          <a:stretch>
            <a:fillRect/>
          </a:stretch>
        </p:blipFill>
        <p:spPr bwMode="auto">
          <a:xfrm>
            <a:off x="9596438" y="6286501"/>
            <a:ext cx="836612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4593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89364" y="1203326"/>
            <a:ext cx="3521075" cy="5440363"/>
          </a:xfrm>
        </p:spPr>
        <p:txBody>
          <a:bodyPr>
            <a:normAutofit fontScale="85000" lnSpcReduction="20000"/>
          </a:bodyPr>
          <a:lstStyle/>
          <a:p>
            <a:pPr marL="274320" indent="-274320">
              <a:buFont typeface="Wingdings 2"/>
              <a:buChar char=""/>
              <a:defRPr/>
            </a:pPr>
            <a:endParaRPr lang="en-US" sz="3200" dirty="0"/>
          </a:p>
          <a:p>
            <a:pPr marL="274320" indent="-274320" algn="ctr">
              <a:buNone/>
              <a:defRPr/>
            </a:pPr>
            <a:r>
              <a:rPr lang="en-US" sz="3800" b="1" dirty="0">
                <a:solidFill>
                  <a:srgbClr val="FF0000"/>
                </a:solidFill>
              </a:rPr>
              <a:t>PRODUCT</a:t>
            </a:r>
          </a:p>
          <a:p>
            <a:pPr marL="441325" indent="-441325">
              <a:buFont typeface="Wingdings" pitchFamily="2" charset="2"/>
              <a:buChar char="Ø"/>
              <a:defRPr/>
            </a:pPr>
            <a:r>
              <a:rPr lang="en-US" sz="3200" dirty="0" err="1"/>
              <a:t>Keragaman</a:t>
            </a:r>
            <a:r>
              <a:rPr lang="en-US" sz="3200" dirty="0"/>
              <a:t> </a:t>
            </a:r>
            <a:r>
              <a:rPr lang="en-US" sz="3200" dirty="0" err="1"/>
              <a:t>produk</a:t>
            </a:r>
            <a:endParaRPr lang="en-US" sz="3200" dirty="0"/>
          </a:p>
          <a:p>
            <a:pPr marL="441325" indent="-441325">
              <a:buFont typeface="Wingdings" pitchFamily="2" charset="2"/>
              <a:buChar char="Ø"/>
              <a:defRPr/>
            </a:pPr>
            <a:r>
              <a:rPr lang="en-US" sz="3200" dirty="0" err="1"/>
              <a:t>Kualitas</a:t>
            </a:r>
            <a:endParaRPr lang="en-US" sz="3200" dirty="0"/>
          </a:p>
          <a:p>
            <a:pPr marL="441325" indent="-441325">
              <a:buFont typeface="Wingdings" pitchFamily="2" charset="2"/>
              <a:buChar char="Ø"/>
              <a:defRPr/>
            </a:pPr>
            <a:r>
              <a:rPr lang="en-US" sz="3200" dirty="0" err="1"/>
              <a:t>Desain</a:t>
            </a:r>
            <a:endParaRPr lang="en-US" sz="3200" dirty="0"/>
          </a:p>
          <a:p>
            <a:pPr marL="441325" indent="-441325">
              <a:buFont typeface="Wingdings" pitchFamily="2" charset="2"/>
              <a:buChar char="Ø"/>
              <a:defRPr/>
            </a:pPr>
            <a:r>
              <a:rPr lang="en-US" sz="3200" dirty="0" err="1"/>
              <a:t>Ciri</a:t>
            </a:r>
            <a:endParaRPr lang="en-US" sz="3200" dirty="0"/>
          </a:p>
          <a:p>
            <a:pPr marL="441325" indent="-441325">
              <a:buFont typeface="Wingdings" pitchFamily="2" charset="2"/>
              <a:buChar char="Ø"/>
              <a:defRPr/>
            </a:pPr>
            <a:r>
              <a:rPr lang="en-US" sz="3200" dirty="0" err="1"/>
              <a:t>Nama</a:t>
            </a:r>
            <a:r>
              <a:rPr lang="en-US" sz="3200" dirty="0"/>
              <a:t> </a:t>
            </a:r>
            <a:r>
              <a:rPr lang="en-US" sz="3200" dirty="0" err="1"/>
              <a:t>merek</a:t>
            </a:r>
            <a:endParaRPr lang="en-US" sz="3200" dirty="0"/>
          </a:p>
          <a:p>
            <a:pPr marL="441325" indent="-441325">
              <a:buFont typeface="Wingdings" pitchFamily="2" charset="2"/>
              <a:buChar char="Ø"/>
              <a:defRPr/>
            </a:pPr>
            <a:r>
              <a:rPr lang="en-US" sz="3200" dirty="0" err="1"/>
              <a:t>Kemasan</a:t>
            </a:r>
            <a:endParaRPr lang="en-US" sz="3200" dirty="0"/>
          </a:p>
          <a:p>
            <a:pPr marL="441325" indent="-441325">
              <a:buFont typeface="Wingdings" pitchFamily="2" charset="2"/>
              <a:buChar char="Ø"/>
              <a:defRPr/>
            </a:pPr>
            <a:r>
              <a:rPr lang="en-US" sz="3200" dirty="0" err="1"/>
              <a:t>Ukuran</a:t>
            </a:r>
            <a:endParaRPr lang="en-US" sz="3200" dirty="0"/>
          </a:p>
          <a:p>
            <a:pPr marL="441325" indent="-441325">
              <a:buFont typeface="Wingdings" pitchFamily="2" charset="2"/>
              <a:buChar char="Ø"/>
              <a:defRPr/>
            </a:pPr>
            <a:r>
              <a:rPr lang="en-US" sz="3200" dirty="0" err="1"/>
              <a:t>Pelayanan</a:t>
            </a:r>
            <a:endParaRPr lang="en-US" sz="3200" dirty="0"/>
          </a:p>
          <a:p>
            <a:pPr marL="441325" indent="-441325">
              <a:buFont typeface="Wingdings" pitchFamily="2" charset="2"/>
              <a:buChar char="Ø"/>
              <a:defRPr/>
            </a:pPr>
            <a:r>
              <a:rPr lang="en-US" sz="3200" dirty="0" err="1"/>
              <a:t>Garansi</a:t>
            </a:r>
            <a:endParaRPr lang="en-US" sz="3200" dirty="0"/>
          </a:p>
          <a:p>
            <a:pPr marL="441325" indent="-441325">
              <a:buFont typeface="Wingdings" pitchFamily="2" charset="2"/>
              <a:buChar char="Ø"/>
              <a:defRPr/>
            </a:pPr>
            <a:r>
              <a:rPr lang="en-US" sz="3200" dirty="0" err="1"/>
              <a:t>Imbalan</a:t>
            </a:r>
            <a:r>
              <a:rPr lang="en-US" sz="3200" dirty="0"/>
              <a:t> </a:t>
            </a:r>
          </a:p>
          <a:p>
            <a:pPr marL="274320" indent="-274320">
              <a:buFont typeface="Wingdings 2"/>
              <a:buChar char=""/>
              <a:defRPr/>
            </a:pPr>
            <a:endParaRPr lang="en-US" sz="3200" dirty="0"/>
          </a:p>
          <a:p>
            <a:pPr marL="274320" indent="-274320">
              <a:buNone/>
              <a:defRPr/>
            </a:pPr>
            <a:endParaRPr lang="en-US" sz="32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46926" y="1270001"/>
            <a:ext cx="3521075" cy="5516563"/>
          </a:xfrm>
        </p:spPr>
        <p:txBody>
          <a:bodyPr>
            <a:normAutofit fontScale="85000" lnSpcReduction="20000"/>
          </a:bodyPr>
          <a:lstStyle/>
          <a:p>
            <a:pPr marL="274320" indent="-274320">
              <a:buNone/>
              <a:defRPr/>
            </a:pPr>
            <a:endParaRPr lang="en-US" sz="3200" dirty="0"/>
          </a:p>
          <a:p>
            <a:pPr marL="274320" indent="-274320" algn="ctr">
              <a:buNone/>
              <a:defRPr/>
            </a:pPr>
            <a:r>
              <a:rPr lang="en-US" sz="4200" b="1" dirty="0">
                <a:solidFill>
                  <a:srgbClr val="FF0000"/>
                </a:solidFill>
              </a:rPr>
              <a:t>PRICE</a:t>
            </a:r>
          </a:p>
          <a:p>
            <a:pPr marL="441325" indent="-441325">
              <a:buFont typeface="Wingdings" pitchFamily="2" charset="2"/>
              <a:buChar char="Ø"/>
              <a:defRPr/>
            </a:pPr>
            <a:r>
              <a:rPr lang="en-US" sz="3200" dirty="0" err="1"/>
              <a:t>Daftar</a:t>
            </a:r>
            <a:r>
              <a:rPr lang="en-US" sz="3200" dirty="0"/>
              <a:t> </a:t>
            </a:r>
            <a:r>
              <a:rPr lang="en-US" sz="3200" dirty="0" err="1"/>
              <a:t>harga</a:t>
            </a:r>
            <a:endParaRPr lang="en-US" sz="3200" dirty="0"/>
          </a:p>
          <a:p>
            <a:pPr marL="441325" indent="-441325">
              <a:buFont typeface="Wingdings" pitchFamily="2" charset="2"/>
              <a:buChar char="Ø"/>
              <a:defRPr/>
            </a:pPr>
            <a:r>
              <a:rPr lang="en-US" sz="3200" dirty="0"/>
              <a:t>Rabat/ </a:t>
            </a:r>
            <a:r>
              <a:rPr lang="en-US" sz="3200" dirty="0" err="1"/>
              <a:t>diskon</a:t>
            </a:r>
            <a:endParaRPr lang="en-US" sz="3200" dirty="0"/>
          </a:p>
          <a:p>
            <a:pPr marL="441325" indent="-441325">
              <a:buFont typeface="Wingdings" pitchFamily="2" charset="2"/>
              <a:buChar char="Ø"/>
              <a:defRPr/>
            </a:pPr>
            <a:r>
              <a:rPr lang="en-US" sz="3200" dirty="0" err="1"/>
              <a:t>Potongan</a:t>
            </a:r>
            <a:r>
              <a:rPr lang="en-US" sz="3200" dirty="0"/>
              <a:t> </a:t>
            </a:r>
            <a:r>
              <a:rPr lang="en-US" sz="3200" dirty="0" err="1"/>
              <a:t>harga</a:t>
            </a:r>
            <a:r>
              <a:rPr lang="en-US" sz="3200" dirty="0"/>
              <a:t> </a:t>
            </a:r>
            <a:r>
              <a:rPr lang="en-US" sz="3200" dirty="0" err="1"/>
              <a:t>khusus</a:t>
            </a:r>
            <a:endParaRPr lang="en-US" sz="3200" dirty="0"/>
          </a:p>
          <a:p>
            <a:pPr marL="441325" indent="-441325">
              <a:buFont typeface="Wingdings" pitchFamily="2" charset="2"/>
              <a:buChar char="Ø"/>
              <a:defRPr/>
            </a:pPr>
            <a:r>
              <a:rPr lang="en-US" sz="3200" dirty="0" err="1"/>
              <a:t>Periode</a:t>
            </a:r>
            <a:r>
              <a:rPr lang="en-US" sz="3200" dirty="0"/>
              <a:t> </a:t>
            </a:r>
            <a:r>
              <a:rPr lang="en-US" sz="3200" dirty="0" err="1"/>
              <a:t>pembayaran</a:t>
            </a:r>
            <a:endParaRPr lang="en-US" sz="3200" dirty="0"/>
          </a:p>
          <a:p>
            <a:pPr marL="441325" indent="-441325">
              <a:buFont typeface="Wingdings" pitchFamily="2" charset="2"/>
              <a:buChar char="Ø"/>
              <a:defRPr/>
            </a:pPr>
            <a:r>
              <a:rPr lang="en-US" sz="3200" dirty="0" err="1"/>
              <a:t>Syarat</a:t>
            </a:r>
            <a:r>
              <a:rPr lang="en-US" sz="3200" dirty="0"/>
              <a:t> </a:t>
            </a:r>
            <a:r>
              <a:rPr lang="en-US" sz="3200" dirty="0" err="1"/>
              <a:t>Kredit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981201" y="320676"/>
            <a:ext cx="7242175" cy="5175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b="1" dirty="0" smtClean="0">
                <a:solidFill>
                  <a:schemeClr val="tx1"/>
                </a:solidFill>
              </a:rPr>
              <a:t>PRODUCT DAN PRICE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dirty="0"/>
          </a:p>
        </p:txBody>
      </p:sp>
      <p:pic>
        <p:nvPicPr>
          <p:cNvPr id="24581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34"/>
          <a:stretch>
            <a:fillRect/>
          </a:stretch>
        </p:blipFill>
        <p:spPr bwMode="auto">
          <a:xfrm>
            <a:off x="9596438" y="6286501"/>
            <a:ext cx="836612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29975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 bwMode="auto">
          <a:xfrm>
            <a:off x="1981201" y="320675"/>
            <a:ext cx="7242175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US" b="1" smtClean="0">
                <a:solidFill>
                  <a:schemeClr val="tx1"/>
                </a:solidFill>
              </a:rPr>
              <a:t>PLACE DAN PROMOTION</a:t>
            </a:r>
            <a:r>
              <a:rPr lang="en-US" b="1" smtClean="0">
                <a:solidFill>
                  <a:srgbClr val="FF0000"/>
                </a:solidFill>
              </a:rPr>
              <a:t/>
            </a:r>
            <a:br>
              <a:rPr lang="en-US" b="1" smtClean="0">
                <a:solidFill>
                  <a:srgbClr val="FF0000"/>
                </a:solidFill>
              </a:rPr>
            </a:br>
            <a:r>
              <a:rPr lang="en-US" b="1" smtClean="0">
                <a:solidFill>
                  <a:srgbClr val="FF0000"/>
                </a:solidFill>
              </a:rPr>
              <a:t/>
            </a:r>
            <a:br>
              <a:rPr lang="en-US" b="1" smtClean="0">
                <a:solidFill>
                  <a:srgbClr val="FF0000"/>
                </a:solidFill>
              </a:rPr>
            </a:b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0801" y="1500188"/>
            <a:ext cx="3521075" cy="5287962"/>
          </a:xfrm>
        </p:spPr>
        <p:txBody>
          <a:bodyPr>
            <a:normAutofit/>
          </a:bodyPr>
          <a:lstStyle/>
          <a:p>
            <a:pPr marL="274320" indent="-274320">
              <a:buNone/>
              <a:defRPr/>
            </a:pPr>
            <a:r>
              <a:rPr lang="en-US" sz="3600" b="1" dirty="0">
                <a:solidFill>
                  <a:srgbClr val="FF0000"/>
                </a:solidFill>
              </a:rPr>
              <a:t>    PLACE</a:t>
            </a:r>
          </a:p>
          <a:p>
            <a:pPr marL="536575" indent="-536575">
              <a:buFont typeface="Wingdings" pitchFamily="2" charset="2"/>
              <a:buChar char="Ø"/>
              <a:defRPr/>
            </a:pPr>
            <a:r>
              <a:rPr lang="en-US" sz="3500" dirty="0" err="1"/>
              <a:t>Saluran</a:t>
            </a:r>
            <a:r>
              <a:rPr lang="en-US" sz="3500" dirty="0"/>
              <a:t> </a:t>
            </a:r>
            <a:r>
              <a:rPr lang="en-US" sz="3500" dirty="0" err="1"/>
              <a:t>pemasaran</a:t>
            </a:r>
            <a:endParaRPr lang="en-US" sz="3500" dirty="0"/>
          </a:p>
          <a:p>
            <a:pPr marL="536575" indent="-536575">
              <a:buFont typeface="Wingdings" pitchFamily="2" charset="2"/>
              <a:buChar char="Ø"/>
              <a:defRPr/>
            </a:pPr>
            <a:r>
              <a:rPr lang="en-US" sz="3500" dirty="0" err="1"/>
              <a:t>Cakupan</a:t>
            </a:r>
            <a:r>
              <a:rPr lang="en-US" sz="3500" dirty="0"/>
              <a:t> </a:t>
            </a:r>
            <a:r>
              <a:rPr lang="en-US" sz="3500" dirty="0" err="1"/>
              <a:t>pemasaran</a:t>
            </a:r>
            <a:endParaRPr lang="en-US" sz="3500" dirty="0"/>
          </a:p>
          <a:p>
            <a:pPr marL="536575" indent="-536575">
              <a:buFont typeface="Wingdings" pitchFamily="2" charset="2"/>
              <a:buChar char="Ø"/>
              <a:defRPr/>
            </a:pPr>
            <a:r>
              <a:rPr lang="en-US" sz="3500" dirty="0" err="1"/>
              <a:t>Pengelompokan</a:t>
            </a:r>
            <a:r>
              <a:rPr lang="en-US" sz="3500" dirty="0"/>
              <a:t> </a:t>
            </a:r>
            <a:r>
              <a:rPr lang="en-US" sz="3500" dirty="0" err="1"/>
              <a:t>Lokasi</a:t>
            </a:r>
            <a:endParaRPr lang="en-US" sz="3500" dirty="0"/>
          </a:p>
          <a:p>
            <a:pPr marL="536575" indent="-536575">
              <a:buFont typeface="Wingdings" pitchFamily="2" charset="2"/>
              <a:buChar char="Ø"/>
              <a:defRPr/>
            </a:pPr>
            <a:r>
              <a:rPr lang="en-US" sz="3500" dirty="0" err="1"/>
              <a:t>Persediaan</a:t>
            </a:r>
            <a:endParaRPr lang="en-US" sz="3500" dirty="0"/>
          </a:p>
          <a:p>
            <a:pPr marL="536575" indent="-536575">
              <a:buFont typeface="Wingdings" pitchFamily="2" charset="2"/>
              <a:buChar char="Ø"/>
              <a:defRPr/>
            </a:pPr>
            <a:r>
              <a:rPr lang="en-US" sz="3500" dirty="0" err="1"/>
              <a:t>Transportasi</a:t>
            </a:r>
            <a:endParaRPr lang="en-US" sz="2600" dirty="0"/>
          </a:p>
          <a:p>
            <a:pPr marL="274320" indent="-274320">
              <a:buNone/>
              <a:defRPr/>
            </a:pP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81876" y="1498601"/>
            <a:ext cx="3286125" cy="5287963"/>
          </a:xfrm>
        </p:spPr>
        <p:txBody>
          <a:bodyPr>
            <a:normAutofit/>
          </a:bodyPr>
          <a:lstStyle/>
          <a:p>
            <a:pPr marL="274320" indent="-274320">
              <a:buNone/>
              <a:defRPr/>
            </a:pPr>
            <a:r>
              <a:rPr lang="en-US" sz="3600" b="1" dirty="0">
                <a:solidFill>
                  <a:srgbClr val="FF0000"/>
                </a:solidFill>
              </a:rPr>
              <a:t>PROMOTION</a:t>
            </a:r>
          </a:p>
          <a:p>
            <a:pPr marL="725488" indent="-552450">
              <a:buFont typeface="Wingdings" pitchFamily="2" charset="2"/>
              <a:buChar char="Ø"/>
              <a:defRPr/>
            </a:pPr>
            <a:r>
              <a:rPr lang="en-US" sz="3200" dirty="0" err="1"/>
              <a:t>Promosi</a:t>
            </a:r>
            <a:r>
              <a:rPr lang="en-US" sz="3200" dirty="0"/>
              <a:t> </a:t>
            </a:r>
            <a:r>
              <a:rPr lang="en-US" sz="3200" dirty="0" err="1"/>
              <a:t>penjualan</a:t>
            </a:r>
            <a:endParaRPr lang="en-US" sz="3200" dirty="0"/>
          </a:p>
          <a:p>
            <a:pPr marL="725488" indent="-552450">
              <a:buFont typeface="Wingdings" pitchFamily="2" charset="2"/>
              <a:buChar char="Ø"/>
              <a:defRPr/>
            </a:pPr>
            <a:r>
              <a:rPr lang="en-US" sz="3200" dirty="0" err="1"/>
              <a:t>Periklanan</a:t>
            </a:r>
            <a:endParaRPr lang="en-US" sz="3200" dirty="0"/>
          </a:p>
          <a:p>
            <a:pPr marL="725488" indent="-552450">
              <a:buFont typeface="Wingdings" pitchFamily="2" charset="2"/>
              <a:buChar char="Ø"/>
              <a:defRPr/>
            </a:pPr>
            <a:r>
              <a:rPr lang="en-US" sz="3200" dirty="0" err="1"/>
              <a:t>Tenaga</a:t>
            </a:r>
            <a:r>
              <a:rPr lang="en-US" sz="3200" dirty="0"/>
              <a:t> </a:t>
            </a:r>
            <a:r>
              <a:rPr lang="en-US" sz="3200" dirty="0" err="1"/>
              <a:t>Penjualan</a:t>
            </a:r>
            <a:endParaRPr lang="en-US" sz="3200" dirty="0"/>
          </a:p>
          <a:p>
            <a:pPr marL="725488" indent="-552450">
              <a:buFont typeface="Wingdings" pitchFamily="2" charset="2"/>
              <a:buChar char="Ø"/>
              <a:defRPr/>
            </a:pPr>
            <a:r>
              <a:rPr lang="en-US" sz="3200" dirty="0" err="1"/>
              <a:t>Kehumasan</a:t>
            </a:r>
            <a:endParaRPr lang="en-US" sz="3200" dirty="0"/>
          </a:p>
          <a:p>
            <a:pPr marL="725488" indent="-552450">
              <a:buFont typeface="Wingdings" pitchFamily="2" charset="2"/>
              <a:buChar char="Ø"/>
              <a:defRPr/>
            </a:pPr>
            <a:r>
              <a:rPr lang="en-US" sz="3200" dirty="0" err="1"/>
              <a:t>Pemasaran</a:t>
            </a:r>
            <a:r>
              <a:rPr lang="en-US" sz="3200" dirty="0"/>
              <a:t> </a:t>
            </a:r>
            <a:r>
              <a:rPr lang="en-US" sz="3200" dirty="0" err="1"/>
              <a:t>langsung</a:t>
            </a:r>
            <a:endParaRPr lang="en-US" sz="3200" dirty="0"/>
          </a:p>
        </p:txBody>
      </p:sp>
      <p:pic>
        <p:nvPicPr>
          <p:cNvPr id="25605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34"/>
          <a:stretch>
            <a:fillRect/>
          </a:stretch>
        </p:blipFill>
        <p:spPr bwMode="auto">
          <a:xfrm>
            <a:off x="9596438" y="6286501"/>
            <a:ext cx="836612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30589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4"/>
          <p:cNvSpPr>
            <a:spLocks noGrp="1"/>
          </p:cNvSpPr>
          <p:nvPr>
            <p:ph type="title"/>
          </p:nvPr>
        </p:nvSpPr>
        <p:spPr bwMode="auto">
          <a:xfrm>
            <a:off x="1981200" y="142875"/>
            <a:ext cx="72390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smtClean="0"/>
              <a:t>Product Life Cycle</a:t>
            </a:r>
          </a:p>
        </p:txBody>
      </p:sp>
      <p:sp>
        <p:nvSpPr>
          <p:cNvPr id="26627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>
              <a:latin typeface="Trebuchet MS" panose="020B0603020202020204" pitchFamily="34" charset="0"/>
            </a:endParaRPr>
          </a:p>
        </p:txBody>
      </p:sp>
      <p:pic>
        <p:nvPicPr>
          <p:cNvPr id="26628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814" y="857250"/>
            <a:ext cx="8358187" cy="5214938"/>
          </a:xfrm>
          <a:prstGeom prst="rect">
            <a:avLst/>
          </a:prstGeom>
          <a:solidFill>
            <a:srgbClr val="66FFFF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2952750" y="5715000"/>
            <a:ext cx="1143000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/>
          </a:p>
        </p:txBody>
      </p:sp>
      <p:pic>
        <p:nvPicPr>
          <p:cNvPr id="26630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34"/>
          <a:stretch>
            <a:fillRect/>
          </a:stretch>
        </p:blipFill>
        <p:spPr bwMode="auto">
          <a:xfrm>
            <a:off x="9596438" y="6286501"/>
            <a:ext cx="836612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03711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4" descr="the price of succes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18" name="WordArt 2"/>
          <p:cNvSpPr>
            <a:spLocks noChangeArrowheads="1" noChangeShapeType="1" noTextEdit="1"/>
          </p:cNvSpPr>
          <p:nvPr/>
        </p:nvSpPr>
        <p:spPr bwMode="auto">
          <a:xfrm rot="419592">
            <a:off x="2057400" y="3352801"/>
            <a:ext cx="6248400" cy="213042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1500644"/>
              </a:avLst>
            </a:prstTxWarp>
            <a:scene3d>
              <a:camera prst="legacyPerspectiveFront">
                <a:rot lat="20519992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pPr algn="ctr"/>
            <a:r>
              <a:rPr lang="id-ID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4980000" scaled="1"/>
                </a:gradFill>
                <a:latin typeface="Impact" panose="020B0806030902050204" pitchFamily="34" charset="0"/>
              </a:rPr>
              <a:t>TERIMA KASIH</a:t>
            </a:r>
          </a:p>
        </p:txBody>
      </p:sp>
    </p:spTree>
    <p:extLst>
      <p:ext uri="{BB962C8B-B14F-4D97-AF65-F5344CB8AC3E}">
        <p14:creationId xmlns:p14="http://schemas.microsoft.com/office/powerpoint/2010/main" val="4131616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86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 bwMode="auto">
          <a:xfrm>
            <a:off x="1981200" y="320675"/>
            <a:ext cx="72390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smtClean="0"/>
              <a:t>Teori Pemasaran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285876"/>
            <a:ext cx="8229600" cy="4525963"/>
          </a:xfrm>
        </p:spPr>
        <p:txBody>
          <a:bodyPr>
            <a:normAutofit/>
          </a:bodyPr>
          <a:lstStyle/>
          <a:p>
            <a:pPr marL="441325" indent="-441325">
              <a:buFont typeface="Wingdings" pitchFamily="2" charset="2"/>
              <a:buChar char="Ø"/>
              <a:defRPr/>
            </a:pPr>
            <a:r>
              <a:rPr lang="en-US" dirty="0" err="1"/>
              <a:t>Aliran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fisis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ekonomik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produsen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konsumen</a:t>
            </a:r>
            <a:r>
              <a:rPr lang="en-US" dirty="0"/>
              <a:t>. </a:t>
            </a:r>
          </a:p>
          <a:p>
            <a:pPr marL="441325" indent="-441325">
              <a:buFont typeface="Wingdings" pitchFamily="2" charset="2"/>
              <a:buChar char="Ø"/>
              <a:defRPr/>
            </a:pP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proses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manajerial</a:t>
            </a:r>
            <a:r>
              <a:rPr lang="en-US" dirty="0"/>
              <a:t> yang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/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butuhkan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inginkan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menciptakan</a:t>
            </a:r>
            <a:r>
              <a:rPr lang="en-US" dirty="0"/>
              <a:t>, </a:t>
            </a:r>
            <a:r>
              <a:rPr lang="en-US" dirty="0" err="1"/>
              <a:t>menawarkan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mempertukarkan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yang </a:t>
            </a:r>
            <a:r>
              <a:rPr lang="en-US" dirty="0" err="1"/>
              <a:t>bernilai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lain</a:t>
            </a:r>
            <a:r>
              <a:rPr lang="en-GB" dirty="0"/>
              <a:t>. </a:t>
            </a:r>
          </a:p>
          <a:p>
            <a:pPr marL="274320" indent="-274320">
              <a:buNone/>
              <a:defRPr/>
            </a:pPr>
            <a:endParaRPr lang="en-US" dirty="0"/>
          </a:p>
        </p:txBody>
      </p:sp>
      <p:pic>
        <p:nvPicPr>
          <p:cNvPr id="4100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34"/>
          <a:stretch>
            <a:fillRect/>
          </a:stretch>
        </p:blipFill>
        <p:spPr bwMode="auto">
          <a:xfrm>
            <a:off x="9617075" y="6286501"/>
            <a:ext cx="693738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931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 bwMode="auto">
          <a:xfrm>
            <a:off x="1981200" y="320675"/>
            <a:ext cx="72390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smtClean="0"/>
              <a:t>Konsep Pemasaran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643214" y="1609726"/>
          <a:ext cx="7239000" cy="4943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124" name="Picture 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34"/>
          <a:stretch>
            <a:fillRect/>
          </a:stretch>
        </p:blipFill>
        <p:spPr bwMode="auto">
          <a:xfrm>
            <a:off x="9617075" y="6286501"/>
            <a:ext cx="693738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265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 bwMode="auto">
          <a:xfrm>
            <a:off x="1981200" y="320675"/>
            <a:ext cx="72390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smtClean="0"/>
              <a:t>Tujuan Sistem Pemasaran :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 bwMode="auto">
          <a:xfrm>
            <a:off x="1981200" y="1571626"/>
            <a:ext cx="822960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536575" indent="-536575">
              <a:buFont typeface="Wingdings" panose="05000000000000000000" pitchFamily="2" charset="2"/>
              <a:buChar char="Ø"/>
            </a:pPr>
            <a:r>
              <a:rPr lang="en-US" smtClean="0"/>
              <a:t>Memaksimumkan konsumsi </a:t>
            </a:r>
          </a:p>
          <a:p>
            <a:pPr marL="536575" indent="-536575">
              <a:buFont typeface="Wingdings" panose="05000000000000000000" pitchFamily="2" charset="2"/>
              <a:buChar char="Ø"/>
            </a:pPr>
            <a:r>
              <a:rPr lang="en-US" smtClean="0"/>
              <a:t>Memaksimumkan utilitas (kepuasan) konsumsi </a:t>
            </a:r>
          </a:p>
          <a:p>
            <a:pPr marL="536575" indent="-536575">
              <a:buFont typeface="Wingdings" panose="05000000000000000000" pitchFamily="2" charset="2"/>
              <a:buChar char="Ø"/>
            </a:pPr>
            <a:r>
              <a:rPr lang="en-US" smtClean="0"/>
              <a:t>Memaksimumkan pilihan </a:t>
            </a:r>
          </a:p>
          <a:p>
            <a:pPr marL="536575" indent="-536575">
              <a:buFont typeface="Wingdings" panose="05000000000000000000" pitchFamily="2" charset="2"/>
              <a:buChar char="Ø"/>
            </a:pPr>
            <a:r>
              <a:rPr lang="en-US" smtClean="0"/>
              <a:t>Memaksimumkan mutu hidup </a:t>
            </a:r>
          </a:p>
          <a:p>
            <a:pPr marL="536575" indent="-536575">
              <a:buFont typeface="Wingdings" panose="05000000000000000000" pitchFamily="2" charset="2"/>
              <a:buChar char="Ø"/>
            </a:pPr>
            <a:r>
              <a:rPr lang="en-US" smtClean="0"/>
              <a:t>Kualitas, kuantitas, ketersediaan, harga, lingkungan </a:t>
            </a:r>
          </a:p>
        </p:txBody>
      </p:sp>
      <p:pic>
        <p:nvPicPr>
          <p:cNvPr id="6148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34"/>
          <a:stretch>
            <a:fillRect/>
          </a:stretch>
        </p:blipFill>
        <p:spPr bwMode="auto">
          <a:xfrm>
            <a:off x="9617075" y="6286501"/>
            <a:ext cx="693738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1827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 bwMode="auto">
          <a:xfrm>
            <a:off x="1981200" y="320676"/>
            <a:ext cx="7239000" cy="893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smtClean="0"/>
              <a:t>Efisiensi Pemasaran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 bwMode="auto">
          <a:xfrm>
            <a:off x="1809750" y="1143001"/>
            <a:ext cx="868680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536575" indent="-536575">
              <a:spcBef>
                <a:spcPct val="0"/>
              </a:spcBef>
              <a:buFont typeface="Wingdings" panose="05000000000000000000" pitchFamily="2" charset="2"/>
              <a:buChar char="Ø"/>
              <a:tabLst>
                <a:tab pos="536575" algn="l"/>
              </a:tabLst>
            </a:pPr>
            <a:r>
              <a:rPr lang="en-US" smtClean="0"/>
              <a:t>Pengorbanan yang harus dikeluarkan dalam kegiatan pemasaran menunjang hasil yang bisa didapatkan dari kegiatan pemasaran tersebut.  </a:t>
            </a:r>
          </a:p>
          <a:p>
            <a:pPr marL="536575" indent="-536575">
              <a:spcBef>
                <a:spcPct val="0"/>
              </a:spcBef>
              <a:buFont typeface="Wingdings" panose="05000000000000000000" pitchFamily="2" charset="2"/>
              <a:buChar char="Ø"/>
              <a:tabLst>
                <a:tab pos="536575" algn="l"/>
              </a:tabLst>
            </a:pPr>
            <a:r>
              <a:rPr lang="en-US" smtClean="0"/>
              <a:t>Efisiensi pemasaran dapat dicari dengan menghitung  rasio “keluaran-masukan”</a:t>
            </a:r>
            <a:r>
              <a:rPr lang="en-GB" smtClean="0"/>
              <a:t> dalam kegiatan pemasaran yang dilakukan. </a:t>
            </a:r>
            <a:r>
              <a:rPr lang="en-US" smtClean="0"/>
              <a:t>Semakin tinggi nilai rasio keluaran-masukan, maka pemasaran yang dilakukan semakin efisien. </a:t>
            </a:r>
          </a:p>
        </p:txBody>
      </p:sp>
      <p:pic>
        <p:nvPicPr>
          <p:cNvPr id="7172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34"/>
          <a:stretch>
            <a:fillRect/>
          </a:stretch>
        </p:blipFill>
        <p:spPr bwMode="auto">
          <a:xfrm>
            <a:off x="9617075" y="6286501"/>
            <a:ext cx="693738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4727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 bwMode="auto">
          <a:xfrm>
            <a:off x="1981200" y="320675"/>
            <a:ext cx="72390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smtClean="0"/>
              <a:t>Fungsi pemasaran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1981200" y="1214438"/>
            <a:ext cx="8229600" cy="5643562"/>
          </a:xfrm>
        </p:spPr>
        <p:txBody>
          <a:bodyPr/>
          <a:lstStyle/>
          <a:p>
            <a:pPr>
              <a:buFont typeface="Wingdings 2" pitchFamily="18" charset="2"/>
              <a:buNone/>
              <a:defRPr/>
            </a:pPr>
            <a:r>
              <a:rPr lang="en-US" b="1" dirty="0" smtClean="0"/>
              <a:t>1. </a:t>
            </a:r>
            <a:r>
              <a:rPr lang="en-US" b="1" dirty="0" err="1" smtClean="0"/>
              <a:t>Fungsi</a:t>
            </a:r>
            <a:r>
              <a:rPr lang="en-US" b="1" dirty="0" smtClean="0"/>
              <a:t> </a:t>
            </a:r>
            <a:r>
              <a:rPr lang="en-US" b="1" dirty="0" err="1" smtClean="0"/>
              <a:t>pertukaran</a:t>
            </a:r>
            <a:endParaRPr lang="en-US" dirty="0" smtClean="0"/>
          </a:p>
          <a:p>
            <a:pPr marL="441325" indent="-441325">
              <a:buNone/>
              <a:defRPr/>
            </a:pPr>
            <a:r>
              <a:rPr lang="en-US" dirty="0" smtClean="0"/>
              <a:t>	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dijual</a:t>
            </a:r>
            <a:r>
              <a:rPr lang="en-US" dirty="0" smtClean="0"/>
              <a:t> 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dibeli</a:t>
            </a:r>
            <a:r>
              <a:rPr lang="en-US" dirty="0" smtClean="0"/>
              <a:t> </a:t>
            </a:r>
            <a:r>
              <a:rPr lang="en-US" dirty="0" err="1" smtClean="0"/>
              <a:t>sekurang-kurangnya</a:t>
            </a:r>
            <a:r>
              <a:rPr lang="en-US" dirty="0" smtClean="0"/>
              <a:t> </a:t>
            </a:r>
            <a:r>
              <a:rPr lang="en-US" dirty="0" err="1" smtClean="0"/>
              <a:t>sekali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pemasaran</a:t>
            </a:r>
            <a:r>
              <a:rPr lang="en-US" dirty="0" smtClean="0"/>
              <a:t> </a:t>
            </a:r>
          </a:p>
          <a:p>
            <a:pPr marL="441325" indent="-441325">
              <a:buNone/>
              <a:defRPr/>
            </a:pPr>
            <a:r>
              <a:rPr lang="en-US" dirty="0" smtClean="0"/>
              <a:t>	</a:t>
            </a:r>
            <a:r>
              <a:rPr lang="en-US" dirty="0" err="1" smtClean="0"/>
              <a:t>Misal</a:t>
            </a:r>
            <a:r>
              <a:rPr lang="en-US" dirty="0" smtClean="0"/>
              <a:t> : 	</a:t>
            </a:r>
            <a:r>
              <a:rPr lang="en-US" dirty="0" err="1" smtClean="0"/>
              <a:t>Produsen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</a:t>
            </a:r>
            <a:r>
              <a:rPr lang="en-US" dirty="0" smtClean="0"/>
              <a:t> </a:t>
            </a:r>
            <a:r>
              <a:rPr lang="en-US" dirty="0" err="1" smtClean="0"/>
              <a:t>Konsumen</a:t>
            </a:r>
            <a:r>
              <a:rPr lang="en-US" dirty="0" smtClean="0"/>
              <a:t> </a:t>
            </a:r>
          </a:p>
          <a:p>
            <a:pPr>
              <a:buFont typeface="Wingdings 2" pitchFamily="18" charset="2"/>
              <a:buNone/>
              <a:defRPr/>
            </a:pPr>
            <a:r>
              <a:rPr lang="en-US" b="1" dirty="0" smtClean="0"/>
              <a:t>2. </a:t>
            </a:r>
            <a:r>
              <a:rPr lang="en-US" b="1" dirty="0" err="1" smtClean="0"/>
              <a:t>Fungsi</a:t>
            </a:r>
            <a:r>
              <a:rPr lang="en-US" b="1" dirty="0" smtClean="0"/>
              <a:t> </a:t>
            </a:r>
            <a:r>
              <a:rPr lang="en-US" b="1" dirty="0" err="1" smtClean="0"/>
              <a:t>Fisis</a:t>
            </a:r>
            <a:endParaRPr lang="en-US" dirty="0" smtClean="0"/>
          </a:p>
          <a:p>
            <a:pPr marL="441325" indent="-441325">
              <a:buNone/>
              <a:defRPr/>
            </a:pPr>
            <a:r>
              <a:rPr lang="en-US" dirty="0" smtClean="0"/>
              <a:t>	</a:t>
            </a:r>
            <a:r>
              <a:rPr lang="en-US" dirty="0" err="1" smtClean="0"/>
              <a:t>pengangkutan</a:t>
            </a:r>
            <a:r>
              <a:rPr lang="en-US" dirty="0" smtClean="0"/>
              <a:t>, </a:t>
            </a:r>
            <a:r>
              <a:rPr lang="en-US" dirty="0" err="1" smtClean="0"/>
              <a:t>penggudangan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pemrosesan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. </a:t>
            </a:r>
          </a:p>
          <a:p>
            <a:pPr>
              <a:buFont typeface="Wingdings 2" pitchFamily="18" charset="2"/>
              <a:buNone/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087681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 bwMode="auto">
          <a:xfrm>
            <a:off x="1981200" y="320675"/>
            <a:ext cx="72390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smtClean="0"/>
              <a:t>Lanjutan Fungsi pemasaran :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1981200" y="1600201"/>
            <a:ext cx="8472488" cy="4525963"/>
          </a:xfrm>
        </p:spPr>
        <p:txBody>
          <a:bodyPr/>
          <a:lstStyle/>
          <a:p>
            <a:pPr>
              <a:buFont typeface="Wingdings 2" pitchFamily="18" charset="2"/>
              <a:buNone/>
              <a:defRPr/>
            </a:pPr>
            <a:r>
              <a:rPr lang="en-US" b="1" dirty="0" smtClean="0"/>
              <a:t>3. </a:t>
            </a:r>
            <a:r>
              <a:rPr lang="en-US" b="1" dirty="0" err="1" smtClean="0"/>
              <a:t>Fungsi</a:t>
            </a:r>
            <a:r>
              <a:rPr lang="en-US" b="1" dirty="0" smtClean="0"/>
              <a:t> </a:t>
            </a:r>
            <a:r>
              <a:rPr lang="en-US" b="1" dirty="0" err="1" smtClean="0"/>
              <a:t>penyediaan</a:t>
            </a:r>
            <a:r>
              <a:rPr lang="en-US" b="1" dirty="0" smtClean="0"/>
              <a:t> </a:t>
            </a:r>
            <a:r>
              <a:rPr lang="en-US" b="1" dirty="0" err="1" smtClean="0"/>
              <a:t>sarana</a:t>
            </a:r>
            <a:endParaRPr lang="en-US" dirty="0" smtClean="0"/>
          </a:p>
          <a:p>
            <a:pPr marL="898525" indent="-457200">
              <a:buFont typeface="Wingdings" pitchFamily="2" charset="2"/>
              <a:buChar char="Ø"/>
              <a:defRPr/>
            </a:pP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</a:p>
          <a:p>
            <a:pPr marL="898525" indent="-457200">
              <a:buFont typeface="Wingdings" pitchFamily="2" charset="2"/>
              <a:buChar char="Ø"/>
              <a:defRPr/>
            </a:pPr>
            <a:r>
              <a:rPr lang="en-US" dirty="0" err="1" smtClean="0"/>
              <a:t>Standarisasi</a:t>
            </a:r>
            <a:r>
              <a:rPr lang="en-US" dirty="0" smtClean="0"/>
              <a:t> </a:t>
            </a:r>
            <a:r>
              <a:rPr lang="en-US" dirty="0" err="1" smtClean="0"/>
              <a:t>mutu</a:t>
            </a:r>
            <a:r>
              <a:rPr lang="en-US" dirty="0" smtClean="0"/>
              <a:t> </a:t>
            </a:r>
          </a:p>
          <a:p>
            <a:pPr marL="898525" indent="-457200">
              <a:buFont typeface="Wingdings" pitchFamily="2" charset="2"/>
              <a:buChar char="Ø"/>
              <a:defRPr/>
            </a:pPr>
            <a:r>
              <a:rPr lang="en-US" dirty="0" err="1" smtClean="0"/>
              <a:t>Pembiayaan</a:t>
            </a:r>
            <a:r>
              <a:rPr lang="en-US" dirty="0" smtClean="0"/>
              <a:t> </a:t>
            </a:r>
          </a:p>
          <a:p>
            <a:pPr marL="898525" indent="-457200">
              <a:buFont typeface="Wingdings" pitchFamily="2" charset="2"/>
              <a:buChar char="Ø"/>
              <a:defRPr/>
            </a:pPr>
            <a:r>
              <a:rPr lang="en-US" dirty="0" err="1" smtClean="0"/>
              <a:t>Penanggungan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 </a:t>
            </a:r>
          </a:p>
          <a:p>
            <a:pPr marL="725488" indent="-725488">
              <a:buNone/>
              <a:defRPr/>
            </a:pPr>
            <a:r>
              <a:rPr lang="en-US" dirty="0" smtClean="0"/>
              <a:t>	</a:t>
            </a:r>
            <a:r>
              <a:rPr lang="en-US" sz="2400" dirty="0" err="1"/>
              <a:t>Resiko</a:t>
            </a:r>
            <a:r>
              <a:rPr lang="en-US" sz="2400" dirty="0"/>
              <a:t> </a:t>
            </a:r>
            <a:r>
              <a:rPr lang="en-US" sz="2400" dirty="0" err="1"/>
              <a:t>Fisis</a:t>
            </a:r>
            <a:r>
              <a:rPr lang="en-US" sz="2400" dirty="0"/>
              <a:t> : </a:t>
            </a:r>
            <a:r>
              <a:rPr lang="en-US" sz="2400" dirty="0" err="1"/>
              <a:t>angin</a:t>
            </a:r>
            <a:r>
              <a:rPr lang="en-US" sz="2400" dirty="0"/>
              <a:t>, </a:t>
            </a:r>
            <a:r>
              <a:rPr lang="en-US" sz="2400" dirty="0" err="1"/>
              <a:t>kebakaran</a:t>
            </a:r>
            <a:r>
              <a:rPr lang="en-US" sz="2400" dirty="0"/>
              <a:t>, </a:t>
            </a:r>
            <a:r>
              <a:rPr lang="en-US" sz="2400" dirty="0" err="1"/>
              <a:t>banjir</a:t>
            </a:r>
            <a:r>
              <a:rPr lang="en-US" sz="2400" dirty="0"/>
              <a:t>, </a:t>
            </a:r>
            <a:r>
              <a:rPr lang="en-US" sz="2400" dirty="0" err="1"/>
              <a:t>pencurian</a:t>
            </a:r>
            <a:r>
              <a:rPr lang="en-US" sz="2400" dirty="0"/>
              <a:t>, </a:t>
            </a:r>
            <a:r>
              <a:rPr lang="en-US" sz="2400" dirty="0" err="1"/>
              <a:t>kerusakan</a:t>
            </a:r>
            <a:r>
              <a:rPr lang="en-US" sz="2400" dirty="0"/>
              <a:t>		.</a:t>
            </a:r>
          </a:p>
          <a:p>
            <a:pPr marL="725488" indent="-725488">
              <a:buNone/>
              <a:defRPr/>
            </a:pPr>
            <a:r>
              <a:rPr lang="en-US" sz="2400" dirty="0"/>
              <a:t>	</a:t>
            </a:r>
            <a:r>
              <a:rPr lang="en-US" sz="2400" dirty="0" err="1"/>
              <a:t>Resiko</a:t>
            </a:r>
            <a:r>
              <a:rPr lang="en-US" sz="2400" dirty="0"/>
              <a:t> </a:t>
            </a:r>
            <a:r>
              <a:rPr lang="en-US" sz="2400" dirty="0" err="1"/>
              <a:t>Pasar</a:t>
            </a:r>
            <a:r>
              <a:rPr lang="en-US" sz="2400" dirty="0"/>
              <a:t>  :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laku</a:t>
            </a:r>
            <a:r>
              <a:rPr lang="en-US" sz="2400" dirty="0"/>
              <a:t>, </a:t>
            </a:r>
            <a:r>
              <a:rPr lang="en-US" sz="2400" dirty="0" err="1"/>
              <a:t>harga</a:t>
            </a:r>
            <a:r>
              <a:rPr lang="en-US" sz="2400" dirty="0"/>
              <a:t> </a:t>
            </a:r>
            <a:r>
              <a:rPr lang="en-US" sz="2400" dirty="0" err="1"/>
              <a:t>jatuh</a:t>
            </a:r>
            <a:r>
              <a:rPr lang="en-US" sz="2400" dirty="0"/>
              <a:t>, </a:t>
            </a:r>
            <a:r>
              <a:rPr lang="en-US" sz="2400" dirty="0" err="1"/>
              <a:t>persaingan</a:t>
            </a:r>
            <a:r>
              <a:rPr lang="en-US" sz="2400" dirty="0"/>
              <a:t> </a:t>
            </a:r>
            <a:r>
              <a:rPr lang="en-US" sz="2400" dirty="0" err="1"/>
              <a:t>ketat</a:t>
            </a:r>
            <a:r>
              <a:rPr lang="en-US" sz="2400" dirty="0"/>
              <a:t> </a:t>
            </a:r>
          </a:p>
          <a:p>
            <a:pPr>
              <a:defRPr/>
            </a:pPr>
            <a:endParaRPr lang="en-US" dirty="0" smtClean="0"/>
          </a:p>
        </p:txBody>
      </p:sp>
      <p:pic>
        <p:nvPicPr>
          <p:cNvPr id="9220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34"/>
          <a:stretch>
            <a:fillRect/>
          </a:stretch>
        </p:blipFill>
        <p:spPr bwMode="auto">
          <a:xfrm>
            <a:off x="9617075" y="6286501"/>
            <a:ext cx="693738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8364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 bwMode="auto">
          <a:xfrm>
            <a:off x="1981200" y="320675"/>
            <a:ext cx="72390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smtClean="0"/>
              <a:t>Biaya Pemasaran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00201"/>
            <a:ext cx="8686800" cy="4525963"/>
          </a:xfrm>
        </p:spPr>
        <p:txBody>
          <a:bodyPr>
            <a:normAutofit fontScale="92500" lnSpcReduction="20000"/>
          </a:bodyPr>
          <a:lstStyle/>
          <a:p>
            <a:pPr marL="274320" indent="-274320">
              <a:buNone/>
              <a:defRPr/>
            </a:pPr>
            <a:r>
              <a:rPr lang="en-US" dirty="0" smtClean="0"/>
              <a:t>	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pemasaran</a:t>
            </a:r>
            <a:r>
              <a:rPr lang="en-US" dirty="0" smtClean="0"/>
              <a:t> </a:t>
            </a:r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pembayaran</a:t>
            </a:r>
            <a:r>
              <a:rPr lang="en-US" dirty="0" smtClean="0"/>
              <a:t> </a:t>
            </a:r>
            <a:r>
              <a:rPr lang="en-US" dirty="0" err="1" smtClean="0"/>
              <a:t>konsumen</a:t>
            </a:r>
            <a:r>
              <a:rPr lang="en-US" dirty="0" smtClean="0"/>
              <a:t> yang </a:t>
            </a:r>
            <a:r>
              <a:rPr lang="en-US" dirty="0" err="1" smtClean="0"/>
              <a:t>diperlukan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menutup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yang </a:t>
            </a:r>
            <a:r>
              <a:rPr lang="en-US" dirty="0" err="1" smtClean="0"/>
              <a:t>dikeluarkan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pemasaran</a:t>
            </a:r>
            <a:r>
              <a:rPr lang="en-US" dirty="0" smtClean="0"/>
              <a:t>.  </a:t>
            </a:r>
          </a:p>
          <a:p>
            <a:pPr marL="274320" indent="-274320">
              <a:buNone/>
              <a:defRPr/>
            </a:pPr>
            <a:endParaRPr lang="en-US" dirty="0" smtClean="0"/>
          </a:p>
          <a:p>
            <a:pPr marL="1435100" indent="441325">
              <a:buFont typeface="Wingdings" pitchFamily="2" charset="2"/>
              <a:buChar char="Ø"/>
              <a:defRPr/>
            </a:pP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transportasi</a:t>
            </a:r>
            <a:r>
              <a:rPr lang="en-US" dirty="0" smtClean="0"/>
              <a:t> </a:t>
            </a:r>
          </a:p>
          <a:p>
            <a:pPr marL="1435100" indent="441325">
              <a:buFont typeface="Wingdings" pitchFamily="2" charset="2"/>
              <a:buChar char="Ø"/>
              <a:defRPr/>
            </a:pP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pengemasan</a:t>
            </a:r>
            <a:r>
              <a:rPr lang="en-US" dirty="0" smtClean="0"/>
              <a:t> </a:t>
            </a:r>
          </a:p>
          <a:p>
            <a:pPr marL="1435100" indent="441325">
              <a:buFont typeface="Wingdings" pitchFamily="2" charset="2"/>
              <a:buChar char="Ø"/>
              <a:defRPr/>
            </a:pP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penyimpanan</a:t>
            </a:r>
            <a:r>
              <a:rPr lang="en-US" dirty="0" smtClean="0"/>
              <a:t>/ </a:t>
            </a:r>
            <a:r>
              <a:rPr lang="en-US" dirty="0" err="1" smtClean="0"/>
              <a:t>penggudangan</a:t>
            </a:r>
            <a:endParaRPr lang="en-US" dirty="0" smtClean="0"/>
          </a:p>
          <a:p>
            <a:pPr marL="1435100" indent="441325">
              <a:buFont typeface="Wingdings" pitchFamily="2" charset="2"/>
              <a:buChar char="Ø"/>
              <a:defRPr/>
            </a:pP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pemesanan</a:t>
            </a:r>
            <a:endParaRPr lang="en-US" dirty="0" smtClean="0"/>
          </a:p>
          <a:p>
            <a:pPr marL="1435100" indent="441325">
              <a:buFont typeface="Wingdings" pitchFamily="2" charset="2"/>
              <a:buChar char="Ø"/>
              <a:defRPr/>
            </a:pP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merek</a:t>
            </a:r>
            <a:r>
              <a:rPr lang="en-US" dirty="0" smtClean="0"/>
              <a:t> </a:t>
            </a:r>
            <a:r>
              <a:rPr lang="en-US" dirty="0" err="1" smtClean="0"/>
              <a:t>dagang</a:t>
            </a:r>
            <a:r>
              <a:rPr lang="en-US" dirty="0" smtClean="0"/>
              <a:t> </a:t>
            </a:r>
          </a:p>
          <a:p>
            <a:pPr marL="1435100" indent="441325">
              <a:buFont typeface="Wingdings" pitchFamily="2" charset="2"/>
              <a:buChar char="Ø"/>
              <a:defRPr/>
            </a:pPr>
            <a:r>
              <a:rPr lang="en-US" dirty="0" err="1" smtClean="0"/>
              <a:t>Pajak</a:t>
            </a:r>
            <a:r>
              <a:rPr lang="en-US" dirty="0" smtClean="0"/>
              <a:t> </a:t>
            </a:r>
          </a:p>
          <a:p>
            <a:pPr marL="1435100" indent="441325">
              <a:buFont typeface="Wingdings" pitchFamily="2" charset="2"/>
              <a:buChar char="Ø"/>
              <a:defRPr/>
            </a:pP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resiko</a:t>
            </a:r>
            <a:r>
              <a:rPr lang="en-US" dirty="0" smtClean="0"/>
              <a:t> </a:t>
            </a:r>
            <a:r>
              <a:rPr lang="en-US" dirty="0" err="1" smtClean="0"/>
              <a:t>kerusakan</a:t>
            </a:r>
            <a:r>
              <a:rPr lang="en-US" dirty="0" smtClean="0"/>
              <a:t> </a:t>
            </a:r>
          </a:p>
          <a:p>
            <a:pPr marL="274320" indent="-274320">
              <a:buNone/>
              <a:defRPr/>
            </a:pPr>
            <a:endParaRPr lang="en-US" dirty="0"/>
          </a:p>
        </p:txBody>
      </p:sp>
      <p:pic>
        <p:nvPicPr>
          <p:cNvPr id="1024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34"/>
          <a:stretch>
            <a:fillRect/>
          </a:stretch>
        </p:blipFill>
        <p:spPr bwMode="auto">
          <a:xfrm>
            <a:off x="9617075" y="6286501"/>
            <a:ext cx="693738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50814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413</Words>
  <Application>Microsoft Office PowerPoint</Application>
  <PresentationFormat>Widescreen</PresentationFormat>
  <Paragraphs>155</Paragraphs>
  <Slides>26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Arial</vt:lpstr>
      <vt:lpstr>Calibri</vt:lpstr>
      <vt:lpstr>Calibri Light</vt:lpstr>
      <vt:lpstr>Impact</vt:lpstr>
      <vt:lpstr>Trebuchet MS</vt:lpstr>
      <vt:lpstr>Verdana</vt:lpstr>
      <vt:lpstr>Wingdings</vt:lpstr>
      <vt:lpstr>Wingdings 2</vt:lpstr>
      <vt:lpstr>Office Theme</vt:lpstr>
      <vt:lpstr>PowerPoint Presentation</vt:lpstr>
      <vt:lpstr>PowerPoint Presentation</vt:lpstr>
      <vt:lpstr>Teori Pemasaran</vt:lpstr>
      <vt:lpstr>Konsep Pemasaran</vt:lpstr>
      <vt:lpstr>Tujuan Sistem Pemasaran :</vt:lpstr>
      <vt:lpstr>Efisiensi Pemasaran</vt:lpstr>
      <vt:lpstr>Fungsi pemasaran</vt:lpstr>
      <vt:lpstr>Lanjutan Fungsi pemasaran :</vt:lpstr>
      <vt:lpstr>Biaya Pemasaran</vt:lpstr>
      <vt:lpstr>Saluran Pemasaran</vt:lpstr>
      <vt:lpstr>Margin Pemasaran </vt:lpstr>
      <vt:lpstr>Analisis Strategi Pemasaran</vt:lpstr>
      <vt:lpstr>Segmentasi</vt:lpstr>
      <vt:lpstr>TARGETTING</vt:lpstr>
      <vt:lpstr>MANFAAT TARGETTING</vt:lpstr>
      <vt:lpstr>TARGETTING</vt:lpstr>
      <vt:lpstr>DIFERENSIASI</vt:lpstr>
      <vt:lpstr>Positioning</vt:lpstr>
      <vt:lpstr>PowerPoint Presentation</vt:lpstr>
      <vt:lpstr>PowerPoint Presentation</vt:lpstr>
      <vt:lpstr>POLA PEMBELAJARAN STP</vt:lpstr>
      <vt:lpstr>Marketing Mix </vt:lpstr>
      <vt:lpstr>PRODUCT DAN PRICE  </vt:lpstr>
      <vt:lpstr>PLACE DAN PROMOTION  </vt:lpstr>
      <vt:lpstr>Product Life Cycle</vt:lpstr>
      <vt:lpstr>PowerPoint Presentation</vt:lpstr>
    </vt:vector>
  </TitlesOfParts>
  <Company>Office Black Edition - tum0r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Asyrafi Fachri</dc:creator>
  <cp:lastModifiedBy>HP</cp:lastModifiedBy>
  <cp:revision>2</cp:revision>
  <dcterms:created xsi:type="dcterms:W3CDTF">2015-01-12T03:25:55Z</dcterms:created>
  <dcterms:modified xsi:type="dcterms:W3CDTF">2017-11-10T03:09:36Z</dcterms:modified>
</cp:coreProperties>
</file>