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>
      <p:cViewPr varScale="1">
        <p:scale>
          <a:sx n="74" d="100"/>
          <a:sy n="74" d="100"/>
        </p:scale>
        <p:origin x="49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dirty="0"/>
              <a:t>3/4/2020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dirty="0"/>
              <a:t>3/4/2020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dirty="0"/>
              <a:t>3/4/2020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dirty="0"/>
              <a:t>3/4/2020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dirty="0"/>
              <a:t>3/4/2020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dirty="0"/>
              <a:t>3/4/2020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dirty="0"/>
              <a:t>3/4/2020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dirty="0"/>
              <a:t>3/4/2020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dirty="0"/>
              <a:t>3/4/2020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dirty="0"/>
              <a:t>3/4/2020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dirty="0"/>
              <a:t>3/4/2020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dirty="0"/>
              <a:t>3/4/2020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dirty="0" smtClean="0"/>
              <a:t>MARKETING 1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d-ID" dirty="0" smtClean="0"/>
              <a:t>SYAFRIDA HAFNI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92223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335280"/>
            <a:ext cx="10058400" cy="5699760"/>
          </a:xfrm>
        </p:spPr>
        <p:txBody>
          <a:bodyPr>
            <a:normAutofit/>
          </a:bodyPr>
          <a:lstStyle/>
          <a:p>
            <a:r>
              <a:rPr lang="en-US" dirty="0"/>
              <a:t>	</a:t>
            </a:r>
            <a:r>
              <a:rPr lang="id-ID" dirty="0" smtClean="0"/>
              <a:t>Pertemuan </a:t>
            </a:r>
            <a:r>
              <a:rPr lang="id-ID" dirty="0"/>
              <a:t>1	: </a:t>
            </a:r>
            <a:r>
              <a:rPr lang="id-ID" dirty="0" smtClean="0"/>
              <a:t>PENDAHULUAN, KONTRAK KULIAH</a:t>
            </a:r>
            <a:endParaRPr lang="id-ID" dirty="0" smtClean="0"/>
          </a:p>
          <a:p>
            <a:r>
              <a:rPr lang="id-ID" dirty="0"/>
              <a:t> </a:t>
            </a:r>
            <a:r>
              <a:rPr lang="id-ID" dirty="0" smtClean="0"/>
              <a:t>           Pertemuan 2</a:t>
            </a:r>
            <a:r>
              <a:rPr lang="id-ID" dirty="0"/>
              <a:t>	: Konsep Pemasaran </a:t>
            </a:r>
            <a:endParaRPr lang="id-ID" dirty="0"/>
          </a:p>
          <a:p>
            <a:r>
              <a:rPr lang="id-ID" dirty="0"/>
              <a:t>	Pertemuan 3	: Analisis Kepuasan Pelanggan</a:t>
            </a:r>
          </a:p>
          <a:p>
            <a:r>
              <a:rPr lang="id-ID" dirty="0"/>
              <a:t>	Pertemuan 4	: Analisis Loyalitas Pelanggan</a:t>
            </a:r>
          </a:p>
          <a:p>
            <a:r>
              <a:rPr lang="id-ID" dirty="0"/>
              <a:t>	Pertem</a:t>
            </a:r>
            <a:r>
              <a:rPr lang="de-DE" dirty="0"/>
              <a:t>uan 5	: Analisis Perilaku Konsumen</a:t>
            </a:r>
            <a:endParaRPr lang="id-ID" dirty="0"/>
          </a:p>
          <a:p>
            <a:r>
              <a:rPr lang="de-DE" dirty="0"/>
              <a:t>	Pertemuan 6	: Analisis Ekuitas Merek</a:t>
            </a:r>
            <a:endParaRPr lang="id-ID" dirty="0"/>
          </a:p>
          <a:p>
            <a:r>
              <a:rPr lang="de-DE" dirty="0"/>
              <a:t>	Pertemuan 7	: Analisis Kompetitif Marketing</a:t>
            </a:r>
            <a:endParaRPr lang="id-ID" dirty="0"/>
          </a:p>
          <a:p>
            <a:r>
              <a:rPr lang="fi-FI" dirty="0"/>
              <a:t>	</a:t>
            </a:r>
            <a:r>
              <a:rPr lang="en-US" dirty="0" err="1"/>
              <a:t>Pertemuan</a:t>
            </a:r>
            <a:r>
              <a:rPr lang="en-US" dirty="0"/>
              <a:t> 8	: </a:t>
            </a:r>
            <a:r>
              <a:rPr lang="en-US" dirty="0" err="1"/>
              <a:t>Ujian</a:t>
            </a:r>
            <a:r>
              <a:rPr lang="en-US" dirty="0"/>
              <a:t> Tengah Semester (UTS)</a:t>
            </a:r>
            <a:endParaRPr lang="id-ID" dirty="0"/>
          </a:p>
          <a:p>
            <a:r>
              <a:rPr lang="en-US" dirty="0"/>
              <a:t>	</a:t>
            </a:r>
            <a:r>
              <a:rPr lang="de-DE" dirty="0"/>
              <a:t>Pertemuan </a:t>
            </a:r>
            <a:r>
              <a:rPr lang="de-DE" dirty="0" smtClean="0"/>
              <a:t>9</a:t>
            </a:r>
            <a:r>
              <a:rPr lang="id-ID" dirty="0" smtClean="0"/>
              <a:t>-10</a:t>
            </a:r>
            <a:r>
              <a:rPr lang="de-DE" dirty="0"/>
              <a:t>	:  Analisis Segmentasi Pasar</a:t>
            </a:r>
            <a:endParaRPr lang="id-ID" dirty="0"/>
          </a:p>
          <a:p>
            <a:r>
              <a:rPr lang="de-DE" dirty="0"/>
              <a:t>	Pertemuan </a:t>
            </a:r>
            <a:r>
              <a:rPr lang="de-DE" dirty="0" smtClean="0"/>
              <a:t>1</a:t>
            </a:r>
            <a:r>
              <a:rPr lang="id-ID" dirty="0" smtClean="0"/>
              <a:t>1-12</a:t>
            </a:r>
            <a:r>
              <a:rPr lang="de-DE" dirty="0" smtClean="0"/>
              <a:t>:  </a:t>
            </a:r>
            <a:r>
              <a:rPr lang="de-DE" dirty="0"/>
              <a:t>Analisis Target Pasar</a:t>
            </a:r>
            <a:endParaRPr lang="id-ID" dirty="0"/>
          </a:p>
          <a:p>
            <a:r>
              <a:rPr lang="de-DE" dirty="0"/>
              <a:t>	Pertemuan </a:t>
            </a:r>
            <a:r>
              <a:rPr lang="de-DE" dirty="0" smtClean="0"/>
              <a:t>1</a:t>
            </a:r>
            <a:r>
              <a:rPr lang="id-ID" dirty="0"/>
              <a:t>3</a:t>
            </a:r>
            <a:r>
              <a:rPr lang="de-DE" dirty="0"/>
              <a:t>	:  Analisis Positioning</a:t>
            </a:r>
            <a:endParaRPr lang="id-ID" dirty="0"/>
          </a:p>
          <a:p>
            <a:r>
              <a:rPr lang="de-DE" dirty="0"/>
              <a:t>	Pertemuan </a:t>
            </a:r>
            <a:r>
              <a:rPr lang="de-DE" dirty="0" smtClean="0"/>
              <a:t>1</a:t>
            </a:r>
            <a:r>
              <a:rPr lang="id-ID" dirty="0" smtClean="0"/>
              <a:t>4</a:t>
            </a:r>
            <a:r>
              <a:rPr lang="id-ID" dirty="0" smtClean="0"/>
              <a:t>-15</a:t>
            </a:r>
            <a:r>
              <a:rPr lang="de-DE" dirty="0" smtClean="0"/>
              <a:t>:  </a:t>
            </a:r>
            <a:r>
              <a:rPr lang="de-DE" dirty="0"/>
              <a:t>Analisis Strategi </a:t>
            </a:r>
            <a:r>
              <a:rPr lang="de-DE" dirty="0" smtClean="0"/>
              <a:t>Pemasara</a:t>
            </a:r>
            <a:r>
              <a:rPr lang="id-ID"/>
              <a:t>n</a:t>
            </a:r>
            <a:r>
              <a:rPr lang="id-ID" smtClean="0"/>
              <a:t> </a:t>
            </a:r>
            <a:endParaRPr lang="id-ID" dirty="0"/>
          </a:p>
          <a:p>
            <a:r>
              <a:rPr lang="de-DE" dirty="0"/>
              <a:t>	Pertemuan </a:t>
            </a:r>
            <a:r>
              <a:rPr lang="de-DE" dirty="0" smtClean="0"/>
              <a:t>1</a:t>
            </a:r>
            <a:r>
              <a:rPr lang="id-ID" dirty="0" smtClean="0"/>
              <a:t>6      : UAS</a:t>
            </a:r>
            <a:r>
              <a:rPr lang="de-DE" dirty="0"/>
              <a:t>	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30489117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14</TotalTime>
  <Words>4</Words>
  <Application>Microsoft Office PowerPoint</Application>
  <PresentationFormat>Widescreen</PresentationFormat>
  <Paragraphs>15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Century Gothic</vt:lpstr>
      <vt:lpstr>Garamond</vt:lpstr>
      <vt:lpstr>Savon</vt:lpstr>
      <vt:lpstr>MARKETING 1</vt:lpstr>
      <vt:lpstr>PowerPoint Presentation</vt:lpstr>
    </vt:vector>
  </TitlesOfParts>
  <Company>Office Black Edition - tum0r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HP</cp:lastModifiedBy>
  <cp:revision>4</cp:revision>
  <dcterms:created xsi:type="dcterms:W3CDTF">2015-09-08T03:27:45Z</dcterms:created>
  <dcterms:modified xsi:type="dcterms:W3CDTF">2020-03-03T22:10:54Z</dcterms:modified>
</cp:coreProperties>
</file>